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483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940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83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334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912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3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1521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08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72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282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2A0E-1A48-45EF-A61A-D8E1B8D09EFD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394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D2A0E-1A48-45EF-A61A-D8E1B8D09EFD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0DEA-07B4-4688-B583-08301DF3F2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8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01866" y="4197594"/>
            <a:ext cx="10382250" cy="1666036"/>
          </a:xfrm>
          <a:solidFill>
            <a:schemeClr val="accent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Marianne" panose="02000000000000000000" pitchFamily="50" charset="0"/>
              </a:rPr>
              <a:t>Album souvenirs de nos défis</a:t>
            </a:r>
            <a:br>
              <a:rPr lang="fr-FR" b="1" dirty="0">
                <a:solidFill>
                  <a:schemeClr val="accent5">
                    <a:lumMod val="50000"/>
                  </a:schemeClr>
                </a:solidFill>
                <a:latin typeface="Marianne" panose="02000000000000000000" pitchFamily="50" charset="0"/>
              </a:rPr>
            </a:br>
            <a:r>
              <a:rPr lang="fr-FR" b="1" dirty="0">
                <a:solidFill>
                  <a:schemeClr val="accent5">
                    <a:lumMod val="50000"/>
                  </a:schemeClr>
                </a:solidFill>
                <a:latin typeface="Marianne" panose="02000000000000000000" pitchFamily="50" charset="0"/>
              </a:rPr>
              <a:t>2024 - 2025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198" y="392093"/>
            <a:ext cx="7254240" cy="59817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42875" y="1288819"/>
            <a:ext cx="1196038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latin typeface="Marianne" panose="02000000000000000000" pitchFamily="50" charset="0"/>
              </a:rPr>
              <a:t>La semaine de la maternelle a 10 ans : </a:t>
            </a:r>
          </a:p>
          <a:p>
            <a:pPr algn="ctr"/>
            <a:r>
              <a:rPr lang="fr-FR" sz="36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  <a:latin typeface="Marianne" panose="02000000000000000000" pitchFamily="50" charset="0"/>
              </a:rPr>
              <a:t>fêtons-la ensemble !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D8F0ACB0-C1AB-4024-8C4B-F1CE01A345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947"/>
            <a:ext cx="1510966" cy="1435418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33190053-75D5-412C-B258-717A5542F755}"/>
              </a:ext>
            </a:extLst>
          </p:cNvPr>
          <p:cNvSpPr txBox="1"/>
          <p:nvPr/>
        </p:nvSpPr>
        <p:spPr>
          <a:xfrm>
            <a:off x="901866" y="3198167"/>
            <a:ext cx="10382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Marianne" panose="02000000000000000000" pitchFamily="50" charset="0"/>
              </a:rPr>
              <a:t>Ecole :                                                           Classe :</a:t>
            </a:r>
          </a:p>
        </p:txBody>
      </p:sp>
    </p:spTree>
    <p:extLst>
      <p:ext uri="{BB962C8B-B14F-4D97-AF65-F5344CB8AC3E}">
        <p14:creationId xmlns:p14="http://schemas.microsoft.com/office/powerpoint/2010/main" val="1813434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>
                <a:latin typeface="Marianne" panose="02000000000000000000" pitchFamily="50" charset="0"/>
              </a:rPr>
              <a:t>Défi 8 :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969" y="381952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439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>
                <a:latin typeface="Marianne" panose="02000000000000000000" pitchFamily="50" charset="0"/>
              </a:rPr>
              <a:t>Défi 9 :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80" y="381952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48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>
                <a:latin typeface="Marianne" panose="02000000000000000000" pitchFamily="50" charset="0"/>
              </a:rPr>
              <a:t>Défi 10 :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281" y="381952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370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6725" y="1571625"/>
            <a:ext cx="11258550" cy="43576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500" dirty="0">
                <a:solidFill>
                  <a:schemeClr val="accent5"/>
                </a:solidFill>
                <a:latin typeface="Marianne" panose="02000000000000000000" pitchFamily="50" charset="0"/>
              </a:rPr>
              <a:t>Ce carnet personnalisable, a pour objectif de garder trace des défis partagés avec vos élèves et leurs familles.</a:t>
            </a:r>
          </a:p>
          <a:p>
            <a:pPr marL="0" indent="0" algn="just">
              <a:buNone/>
            </a:pPr>
            <a:endParaRPr lang="fr-FR" sz="3500" dirty="0">
              <a:solidFill>
                <a:schemeClr val="accent5"/>
              </a:solidFill>
              <a:latin typeface="Marianne" panose="02000000000000000000" pitchFamily="50" charset="0"/>
            </a:endParaRPr>
          </a:p>
          <a:p>
            <a:pPr marL="0" indent="0" algn="just">
              <a:buNone/>
            </a:pPr>
            <a:r>
              <a:rPr lang="fr-FR" sz="3500" dirty="0">
                <a:solidFill>
                  <a:schemeClr val="accent5"/>
                </a:solidFill>
                <a:latin typeface="Marianne" panose="02000000000000000000" pitchFamily="50" charset="0"/>
              </a:rPr>
              <a:t>Les photos enrichies des productions d’écrits réalisées avec les élèves, pourront être complétées par des vidéos ou des audios…</a:t>
            </a:r>
          </a:p>
          <a:p>
            <a:pPr algn="just"/>
            <a:endParaRPr lang="fr-FR" sz="3500" dirty="0">
              <a:solidFill>
                <a:schemeClr val="accent5"/>
              </a:solidFill>
              <a:latin typeface="Marianne" panose="02000000000000000000" pitchFamily="50" charset="0"/>
            </a:endParaRPr>
          </a:p>
          <a:p>
            <a:pPr marL="0" indent="0" algn="just">
              <a:buNone/>
            </a:pPr>
            <a:endParaRPr lang="fr-FR" sz="3500" dirty="0">
              <a:solidFill>
                <a:schemeClr val="accent5"/>
              </a:solidFill>
              <a:latin typeface="Marianne" panose="02000000000000000000" pitchFamily="50" charset="0"/>
            </a:endParaRPr>
          </a:p>
          <a:p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331" y="330516"/>
            <a:ext cx="7254240" cy="598170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33069D4C-949C-4AF5-8F58-79C61C16314E}"/>
              </a:ext>
            </a:extLst>
          </p:cNvPr>
          <p:cNvSpPr txBox="1"/>
          <p:nvPr/>
        </p:nvSpPr>
        <p:spPr>
          <a:xfrm>
            <a:off x="1128713" y="5836048"/>
            <a:ext cx="9515476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fr-FR" sz="2800" i="1" dirty="0">
                <a:solidFill>
                  <a:schemeClr val="accent5"/>
                </a:solidFill>
                <a:latin typeface="Marianne" panose="02000000000000000000" pitchFamily="50" charset="0"/>
              </a:rPr>
              <a:t>10 ans, 10 possibles ? Relèverez-vous le défi ?</a:t>
            </a:r>
          </a:p>
        </p:txBody>
      </p:sp>
    </p:spTree>
    <p:extLst>
      <p:ext uri="{BB962C8B-B14F-4D97-AF65-F5344CB8AC3E}">
        <p14:creationId xmlns:p14="http://schemas.microsoft.com/office/powerpoint/2010/main" val="641366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88206" y="2785357"/>
            <a:ext cx="10515600" cy="3401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3000" b="1" u="sng" dirty="0">
                <a:latin typeface="Marianne" panose="02000000000000000000" pitchFamily="50" charset="0"/>
              </a:rPr>
              <a:t>Défi 1</a:t>
            </a:r>
            <a:r>
              <a:rPr lang="fr-FR" sz="3000" dirty="0">
                <a:latin typeface="Marianne" panose="02000000000000000000" pitchFamily="50" charset="0"/>
              </a:rPr>
              <a:t> : </a:t>
            </a:r>
            <a:r>
              <a:rPr lang="fr-FR" sz="3000" b="1" dirty="0">
                <a:latin typeface="Marianne" panose="02000000000000000000" pitchFamily="50" charset="0"/>
              </a:rPr>
              <a:t>Titre </a:t>
            </a:r>
          </a:p>
          <a:p>
            <a:pPr marL="0" indent="0">
              <a:buNone/>
            </a:pPr>
            <a:endParaRPr lang="fr-FR" b="1" dirty="0">
              <a:latin typeface="Marianne" panose="02000000000000000000" pitchFamily="50" charset="0"/>
            </a:endParaRPr>
          </a:p>
          <a:p>
            <a:pPr>
              <a:buFont typeface="Wingdings 3" panose="05040102010807070707" pitchFamily="18" charset="2"/>
              <a:buChar char="a"/>
            </a:pPr>
            <a:r>
              <a:rPr lang="fr-FR" dirty="0">
                <a:latin typeface="Marianne" panose="02000000000000000000" pitchFamily="50" charset="0"/>
              </a:rPr>
              <a:t>Explication en quelques lignes du défi choisi</a:t>
            </a:r>
          </a:p>
          <a:p>
            <a:pPr marL="0" indent="0">
              <a:buNone/>
            </a:pPr>
            <a:r>
              <a:rPr lang="fr-FR" dirty="0">
                <a:latin typeface="Marianne" panose="02000000000000000000" pitchFamily="50" charset="0"/>
                <a:sym typeface="Wingdings 3" panose="05040102010807070707" pitchFamily="18" charset="2"/>
              </a:rPr>
              <a:t></a:t>
            </a:r>
            <a:r>
              <a:rPr lang="fr-FR" dirty="0">
                <a:latin typeface="Marianne" panose="02000000000000000000" pitchFamily="50" charset="0"/>
              </a:rPr>
              <a:t>Illustration avec des photos, audios, vidéos…</a:t>
            </a:r>
          </a:p>
          <a:p>
            <a:pPr marL="0" indent="0">
              <a:buNone/>
            </a:pPr>
            <a:r>
              <a:rPr lang="fr-FR" dirty="0">
                <a:latin typeface="Marianne" panose="02000000000000000000" pitchFamily="50" charset="0"/>
                <a:sym typeface="Wingdings 3" panose="05040102010807070707" pitchFamily="18" charset="2"/>
              </a:rPr>
              <a:t></a:t>
            </a:r>
            <a:r>
              <a:rPr lang="fr-FR" dirty="0">
                <a:latin typeface="Marianne" panose="02000000000000000000" pitchFamily="50" charset="0"/>
              </a:rPr>
              <a:t>Textes descriptifs des étapes / écrits des élèves (dictée à l’adulte) / …</a:t>
            </a:r>
          </a:p>
          <a:p>
            <a:pPr marL="0" indent="0">
              <a:buNone/>
            </a:pPr>
            <a:r>
              <a:rPr lang="fr-FR" dirty="0">
                <a:latin typeface="Marianne" panose="02000000000000000000" pitchFamily="50" charset="0"/>
                <a:sym typeface="Wingdings 3" panose="05040102010807070707" pitchFamily="18" charset="2"/>
              </a:rPr>
              <a:t></a:t>
            </a:r>
            <a:r>
              <a:rPr lang="fr-FR" dirty="0">
                <a:latin typeface="Marianne" panose="02000000000000000000" pitchFamily="50" charset="0"/>
              </a:rPr>
              <a:t>Mots des parents (paroles, ressentis…)</a:t>
            </a:r>
          </a:p>
          <a:p>
            <a:pPr marL="0" indent="0">
              <a:buNone/>
            </a:pPr>
            <a:r>
              <a:rPr lang="fr-FR" dirty="0">
                <a:latin typeface="Marianne" panose="02000000000000000000" pitchFamily="50" charset="0"/>
                <a:sym typeface="Wingdings 3" panose="05040102010807070707" pitchFamily="18" charset="2"/>
              </a:rPr>
              <a:t></a:t>
            </a:r>
            <a:r>
              <a:rPr lang="fr-FR" dirty="0">
                <a:latin typeface="Marianne" panose="02000000000000000000" pitchFamily="50" charset="0"/>
              </a:rPr>
              <a:t>….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80" y="307114"/>
            <a:ext cx="7254240" cy="59817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B61E9358-B0F8-42AB-901E-F04FDC958B91}"/>
              </a:ext>
            </a:extLst>
          </p:cNvPr>
          <p:cNvSpPr txBox="1"/>
          <p:nvPr/>
        </p:nvSpPr>
        <p:spPr>
          <a:xfrm>
            <a:off x="1423987" y="1643062"/>
            <a:ext cx="6405563" cy="471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>
                <a:solidFill>
                  <a:srgbClr val="0070C0"/>
                </a:solidFill>
                <a:latin typeface="Marianne" panose="02000000000000000000" pitchFamily="50" charset="0"/>
              </a:rPr>
              <a:t>Exemple de descriptif synthétique possible</a:t>
            </a:r>
          </a:p>
        </p:txBody>
      </p:sp>
      <p:pic>
        <p:nvPicPr>
          <p:cNvPr id="6" name="Graphique 5" descr="Loupe avec un remplissage uni">
            <a:extLst>
              <a:ext uri="{FF2B5EF4-FFF2-40B4-BE49-F238E27FC236}">
                <a16:creationId xmlns:a16="http://schemas.microsoft.com/office/drawing/2014/main" id="{CF0EE9AE-130D-40FC-B805-1DE87BC4CB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2475" y="151635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78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8883" y="173149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b="1" u="sng" dirty="0">
                <a:latin typeface="Marianne" panose="02000000000000000000" pitchFamily="50" charset="0"/>
              </a:rPr>
              <a:t>Défi 2 : 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80" y="307114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621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>
                <a:latin typeface="Marianne" panose="02000000000000000000" pitchFamily="50" charset="0"/>
              </a:rPr>
              <a:t>Défi 3 : 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856" y="381952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533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>
                <a:latin typeface="Marianne" panose="02000000000000000000" pitchFamily="50" charset="0"/>
              </a:rPr>
              <a:t>Défi 4 :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143" y="381952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532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>
                <a:latin typeface="Marianne" panose="02000000000000000000" pitchFamily="50" charset="0"/>
              </a:rPr>
              <a:t>Défi 5 :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931" y="321401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027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>
                <a:latin typeface="Marianne" panose="02000000000000000000" pitchFamily="50" charset="0"/>
              </a:rPr>
              <a:t>Défi 6 :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968" y="381952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25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>
                <a:latin typeface="Marianne" panose="02000000000000000000" pitchFamily="50" charset="0"/>
              </a:rPr>
              <a:t>Défi 7 :</a:t>
            </a: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80" y="381952"/>
            <a:ext cx="7254240" cy="59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1984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156</Words>
  <Application>Microsoft Office PowerPoint</Application>
  <PresentationFormat>Grand écran</PresentationFormat>
  <Paragraphs>26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Marianne</vt:lpstr>
      <vt:lpstr>Wingdings 3</vt:lpstr>
      <vt:lpstr>Thème Office</vt:lpstr>
      <vt:lpstr>Album souvenirs de nos défis 2024 - 2025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Album souvenirs  2024-2025</dc:title>
  <dc:creator>meteve</dc:creator>
  <cp:lastModifiedBy>Valin Sandrine</cp:lastModifiedBy>
  <cp:revision>11</cp:revision>
  <dcterms:created xsi:type="dcterms:W3CDTF">2024-10-07T12:11:32Z</dcterms:created>
  <dcterms:modified xsi:type="dcterms:W3CDTF">2024-11-04T09:16:57Z</dcterms:modified>
</cp:coreProperties>
</file>