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  <p:sldMasterId id="2147483761" r:id="rId3"/>
  </p:sldMasterIdLst>
  <p:notesMasterIdLst>
    <p:notesMasterId r:id="rId9"/>
  </p:notesMasterIdLst>
  <p:sldIdLst>
    <p:sldId id="256" r:id="rId4"/>
    <p:sldId id="257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850EB-2D64-48D2-8F6D-1DB7F879AE48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8BBFF-C8D8-44BB-956A-CA36EEC81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45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BBFF-C8D8-44BB-956A-CA36EEC81E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49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B8B4-E0F8-4D41-853F-980FCB22E9A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7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DB8B4-E0F8-4D41-853F-980FCB22E9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5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9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60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5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71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0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74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08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3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164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12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14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290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25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707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37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73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861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200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86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7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150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5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408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76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00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5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83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791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781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68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8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109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82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FC03-2D14-4E69-978E-83C0F8AB5085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49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FC03-2D14-4E69-978E-83C0F8AB508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63D7A-F95F-4016-92E2-2E43BAA24D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3E781-F5D8-4EDC-8AFD-4DF0F6D5EC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6621E-3AEC-4985-8402-67F3566CE0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1" y="620688"/>
            <a:ext cx="6976774" cy="5232580"/>
          </a:xfrm>
          <a:ln>
            <a:solidFill>
              <a:schemeClr val="tx1"/>
            </a:solidFill>
          </a:ln>
        </p:spPr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1259632" y="5301208"/>
            <a:ext cx="6264696" cy="43204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enfants font des matchs au stade de Loué.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47664" y="90872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Rencontre balle au pied </a:t>
            </a:r>
            <a:r>
              <a:rPr lang="fr-FR" sz="2400" b="1" dirty="0" smtClean="0"/>
              <a:t>Cycle </a:t>
            </a:r>
            <a:r>
              <a:rPr lang="fr-FR" sz="2400" b="1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196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7"/>
            <a:ext cx="3600400" cy="2700300"/>
          </a:xfrm>
          <a:ln>
            <a:solidFill>
              <a:schemeClr val="tx1"/>
            </a:solidFill>
          </a:ln>
        </p:spPr>
      </p:pic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3600400" cy="2700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space réservé du texte 4"/>
          <p:cNvSpPr txBox="1">
            <a:spLocks/>
          </p:cNvSpPr>
          <p:nvPr/>
        </p:nvSpPr>
        <p:spPr>
          <a:xfrm>
            <a:off x="4715746" y="1574879"/>
            <a:ext cx="3888432" cy="21396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Deux écoles se sont rencontrées : l’école de </a:t>
            </a:r>
            <a:r>
              <a:rPr lang="fr-FR" sz="2000" dirty="0" err="1"/>
              <a:t>B</a:t>
            </a:r>
            <a:r>
              <a:rPr lang="fr-FR" sz="2000" dirty="0" err="1" smtClean="0"/>
              <a:t>rains</a:t>
            </a:r>
            <a:r>
              <a:rPr lang="fr-FR" sz="2000" dirty="0" smtClean="0"/>
              <a:t> sur </a:t>
            </a:r>
            <a:r>
              <a:rPr lang="fr-FR" sz="2000" dirty="0" err="1" smtClean="0"/>
              <a:t>Gée</a:t>
            </a:r>
            <a:r>
              <a:rPr lang="fr-FR" sz="2000" dirty="0" smtClean="0"/>
              <a:t> et Loué, en tout il y avait 10 classes, 206 élèves joueurs et 36 équipes.</a:t>
            </a:r>
            <a:endParaRPr lang="fr-FR" sz="20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21359943">
            <a:off x="3583187" y="368291"/>
            <a:ext cx="5175203" cy="7339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 anchorCtr="0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latin typeface="Franklin Gothic Heavy" panose="020B0903020102020204" pitchFamily="34" charset="0"/>
              </a:rPr>
              <a:t>R</a:t>
            </a:r>
            <a:r>
              <a:rPr kumimoji="0" lang="fr-FR" sz="4400" b="0" i="1" u="none" strike="noStrike" kern="1200" cap="none" spc="0" normalizeH="0" baseline="0" noProof="0" dirty="0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encontre</a:t>
            </a:r>
            <a:r>
              <a:rPr kumimoji="0" lang="fr-FR" sz="4400" b="0" i="1" u="none" strike="noStrike" kern="1200" cap="none" spc="0" normalizeH="0" noProof="0" dirty="0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 sportive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baseline="0" dirty="0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latin typeface="Franklin Gothic Heavy" panose="020B0903020102020204" pitchFamily="34" charset="0"/>
              </a:rPr>
              <a:t>À Loué!</a:t>
            </a:r>
            <a:endParaRPr kumimoji="0" lang="fr-FR" sz="4400" b="1" i="1" u="none" strike="noStrike" kern="1200" cap="none" spc="0" normalizeH="0" baseline="0" noProof="0" dirty="0">
              <a:ln w="34925" cmpd="sng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673100" dir="2700000" algn="tl" rotWithShape="0">
                  <a:prstClr val="white">
                    <a:alpha val="75000"/>
                  </a:prstClr>
                </a:outerShdw>
              </a:effectLst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4"/>
          <p:cNvSpPr txBox="1">
            <a:spLocks/>
          </p:cNvSpPr>
          <p:nvPr/>
        </p:nvSpPr>
        <p:spPr>
          <a:xfrm>
            <a:off x="560436" y="3645024"/>
            <a:ext cx="3888432" cy="2700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Le vendredi matin 23 </a:t>
            </a:r>
            <a:r>
              <a:rPr lang="fr-FR" sz="2000" dirty="0"/>
              <a:t>mars 2018</a:t>
            </a:r>
            <a:r>
              <a:rPr lang="fr-FR" sz="2000" b="1" dirty="0" smtClean="0"/>
              <a:t> </a:t>
            </a:r>
            <a:r>
              <a:rPr lang="fr-FR" sz="2000" dirty="0" smtClean="0"/>
              <a:t>au stade de Loué, a eu lieu une rencontre sportive pour des élèves de cycle 2. Ce sont des jeux de balle au pied. Il y avait 3 sortes de jeux : le classico, le puissance 4 et ramener le ballon au pied.</a:t>
            </a: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71600" y="6165303"/>
            <a:ext cx="2952328" cy="50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Article d’ </a:t>
            </a:r>
            <a:r>
              <a:rPr lang="fr-FR" dirty="0" err="1" smtClean="0"/>
              <a:t>Anaëlys</a:t>
            </a:r>
            <a:r>
              <a:rPr lang="fr-FR" dirty="0" smtClean="0"/>
              <a:t> et Fanny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92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26577" y="0"/>
            <a:ext cx="9144000" cy="6858000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endParaRPr lang="fr-FR" sz="2800" dirty="0" smtClean="0">
              <a:solidFill>
                <a:schemeClr val="tx1"/>
              </a:solidFill>
            </a:endParaRPr>
          </a:p>
          <a:p>
            <a:pPr algn="l"/>
            <a:r>
              <a:rPr lang="fr-FR" sz="2800" dirty="0" smtClean="0">
                <a:solidFill>
                  <a:schemeClr val="tx1"/>
                </a:solidFill>
              </a:rPr>
              <a:t>                                      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283">
            <a:off x="780095" y="614783"/>
            <a:ext cx="2218769" cy="2555171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538741" y="188640"/>
            <a:ext cx="5633659" cy="974117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>
                <a:ln w="34925" cmpd="sng">
                  <a:solidFill>
                    <a:schemeClr val="bg1"/>
                  </a:solidFill>
                </a:ln>
                <a:effectLst>
                  <a:outerShdw blurRad="50800" dist="673100" dir="2700000" algn="tl" rotWithShape="0">
                    <a:schemeClr val="bg1">
                      <a:alpha val="75000"/>
                    </a:schemeClr>
                  </a:outerShdw>
                </a:effectLst>
                <a:latin typeface="Franklin Gothic Heavy" panose="020B0903020102020204" pitchFamily="34" charset="0"/>
              </a:rPr>
              <a:t>Interview express de Pierre </a:t>
            </a:r>
            <a:r>
              <a:rPr lang="fr-FR" i="1" dirty="0" err="1" smtClean="0">
                <a:ln w="34925" cmpd="sng">
                  <a:solidFill>
                    <a:schemeClr val="bg1"/>
                  </a:solidFill>
                </a:ln>
                <a:effectLst>
                  <a:outerShdw blurRad="50800" dist="673100" dir="2700000" algn="tl" rotWithShape="0">
                    <a:schemeClr val="bg1">
                      <a:alpha val="75000"/>
                    </a:schemeClr>
                  </a:outerShdw>
                </a:effectLst>
                <a:latin typeface="Franklin Gothic Heavy" panose="020B0903020102020204" pitchFamily="34" charset="0"/>
              </a:rPr>
              <a:t>Golias</a:t>
            </a:r>
            <a:r>
              <a:rPr lang="fr-FR" i="1" dirty="0" smtClean="0">
                <a:ln w="34925" cmpd="sng">
                  <a:solidFill>
                    <a:schemeClr val="bg1"/>
                  </a:solidFill>
                </a:ln>
                <a:effectLst>
                  <a:outerShdw blurRad="50800" dist="673100" dir="2700000" algn="tl" rotWithShape="0">
                    <a:schemeClr val="bg1">
                      <a:alpha val="75000"/>
                    </a:schemeClr>
                  </a:outerShdw>
                </a:effectLst>
                <a:latin typeface="Franklin Gothic Heavy" panose="020B0903020102020204" pitchFamily="34" charset="0"/>
              </a:rPr>
              <a:t> !</a:t>
            </a:r>
            <a:endParaRPr lang="fr-FR" b="1" i="1" dirty="0">
              <a:ln w="34925" cmpd="sng">
                <a:solidFill>
                  <a:schemeClr val="bg1"/>
                </a:solidFill>
              </a:ln>
              <a:effectLst>
                <a:outerShdw blurRad="50800" dist="673100" dir="2700000" algn="tl" rotWithShape="0">
                  <a:schemeClr val="bg1">
                    <a:alpha val="75000"/>
                  </a:scheme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59832" y="2276871"/>
            <a:ext cx="5904656" cy="996583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fr-FR" sz="1600" b="1" i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E</a:t>
            </a:r>
            <a:r>
              <a:rPr lang="fr-FR" b="1" i="1" dirty="0" smtClean="0"/>
              <a:t>st-ce </a:t>
            </a:r>
            <a:r>
              <a:rPr lang="fr-FR" b="1" i="1" dirty="0"/>
              <a:t>que c'est dur de préparer cette rencontre ?</a:t>
            </a:r>
            <a:endParaRPr lang="fr-FR" b="1" dirty="0"/>
          </a:p>
          <a:p>
            <a:r>
              <a:rPr lang="fr-FR" i="1" dirty="0" smtClean="0"/>
              <a:t>     Non, il </a:t>
            </a:r>
            <a:r>
              <a:rPr lang="fr-FR" i="1" dirty="0"/>
              <a:t>faut se lever un peu plus tôt et préparer le </a:t>
            </a:r>
            <a:r>
              <a:rPr lang="fr-FR" i="1" dirty="0" smtClean="0"/>
              <a:t>matériel. </a:t>
            </a:r>
            <a:r>
              <a:rPr lang="fr-FR" altLang="fr-FR" sz="1600" i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7704" y="5196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1146" y="3639731"/>
            <a:ext cx="6887157" cy="1152128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fr-FR" b="1" i="1" dirty="0" smtClean="0"/>
              <a:t>     Est </a:t>
            </a:r>
            <a:r>
              <a:rPr lang="fr-FR" b="1" i="1" dirty="0"/>
              <a:t>-ce que </a:t>
            </a:r>
            <a:r>
              <a:rPr lang="fr-FR" b="1" i="1" dirty="0" smtClean="0"/>
              <a:t>la rencontre </a:t>
            </a:r>
            <a:r>
              <a:rPr lang="fr-FR" b="1" i="1" dirty="0"/>
              <a:t>se passe plutôt bien</a:t>
            </a:r>
            <a:r>
              <a:rPr lang="fr-FR" b="1" i="1" dirty="0" smtClean="0"/>
              <a:t>? </a:t>
            </a:r>
          </a:p>
          <a:p>
            <a:r>
              <a:rPr lang="fr-FR" i="1" dirty="0" smtClean="0"/>
              <a:t>     Oui, la </a:t>
            </a:r>
            <a:r>
              <a:rPr lang="fr-FR" i="1" dirty="0"/>
              <a:t>rencontre se passe bien car les enfants connaissent </a:t>
            </a:r>
            <a:r>
              <a:rPr lang="fr-FR" i="1" dirty="0" smtClean="0"/>
              <a:t>les règles </a:t>
            </a:r>
            <a:r>
              <a:rPr lang="fr-FR" i="1" dirty="0"/>
              <a:t>et les arbitres connaissent aussi les </a:t>
            </a:r>
            <a:r>
              <a:rPr lang="fr-FR" i="1" dirty="0" smtClean="0"/>
              <a:t>règles, les </a:t>
            </a:r>
            <a:r>
              <a:rPr lang="fr-FR" i="1" dirty="0"/>
              <a:t>parents et les enseignants s'occupent bien des groupes.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1147" y="4989705"/>
            <a:ext cx="5421070" cy="1679602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fr-FR" b="1" i="1" dirty="0" smtClean="0"/>
              <a:t>     Combien </a:t>
            </a:r>
            <a:r>
              <a:rPr lang="fr-FR" b="1" i="1" dirty="0"/>
              <a:t>il y a d'élèves en </a:t>
            </a:r>
            <a:r>
              <a:rPr lang="fr-FR" b="1" i="1" dirty="0" smtClean="0"/>
              <a:t>tout, de </a:t>
            </a:r>
            <a:r>
              <a:rPr lang="fr-FR" b="1" i="1" dirty="0" smtClean="0"/>
              <a:t>classes, d'équipes? Quelles </a:t>
            </a:r>
            <a:r>
              <a:rPr lang="fr-FR" b="1" i="1" dirty="0"/>
              <a:t>sont les écoles participantes ?</a:t>
            </a:r>
            <a:endParaRPr lang="fr-FR" b="1" dirty="0"/>
          </a:p>
          <a:p>
            <a:r>
              <a:rPr lang="fr-FR" i="1" dirty="0" smtClean="0"/>
              <a:t>     Il </a:t>
            </a:r>
            <a:r>
              <a:rPr lang="fr-FR" i="1" dirty="0"/>
              <a:t>y a 214 élèves,4 classes de </a:t>
            </a:r>
            <a:r>
              <a:rPr lang="fr-FR" i="1" dirty="0" err="1"/>
              <a:t>Brains</a:t>
            </a:r>
            <a:r>
              <a:rPr lang="fr-FR" i="1" dirty="0"/>
              <a:t> sur gée,6 classes de </a:t>
            </a:r>
            <a:r>
              <a:rPr lang="fr-FR" i="1" dirty="0" smtClean="0"/>
              <a:t>Loué et 36 </a:t>
            </a:r>
            <a:r>
              <a:rPr lang="fr-FR" i="1" dirty="0"/>
              <a:t>équipes.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43" y="4899468"/>
            <a:ext cx="2123006" cy="159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142900" y="1340768"/>
            <a:ext cx="5605406" cy="589169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spcBef>
                <a:spcPts val="1425"/>
              </a:spcBef>
              <a:buSzPct val="45000"/>
              <a:buFont typeface="Wingdings" charset="2"/>
              <a:buNone/>
              <a:defRPr/>
            </a:pP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Pierre </a:t>
            </a:r>
            <a:r>
              <a:rPr lang="fr-FR" altLang="fr-FR" sz="1600" dirty="0" err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Golias</a:t>
            </a: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est conseiller pédagogique EPS, il organise la rencontre. 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971600" y="6491723"/>
            <a:ext cx="2779917" cy="366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Article de Zoé et Mathilde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45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1" y="3667351"/>
            <a:ext cx="3363469" cy="2926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3" y="486127"/>
            <a:ext cx="3382484" cy="2926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81206"/>
            <a:ext cx="3892429" cy="2912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 rot="21359943">
            <a:off x="1638969" y="427180"/>
            <a:ext cx="5175203" cy="7339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latin typeface="Franklin Gothic Heavy" panose="020B0903020102020204" pitchFamily="34" charset="0"/>
              </a:rPr>
              <a:t>En action! </a:t>
            </a:r>
            <a:endParaRPr kumimoji="0" lang="fr-FR" sz="4400" b="1" i="1" u="none" strike="noStrike" kern="1200" cap="none" spc="0" normalizeH="0" baseline="0" noProof="0" dirty="0">
              <a:ln w="34925" cmpd="sng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673100" dir="2700000" algn="tl" rotWithShape="0">
                  <a:prstClr val="white">
                    <a:alpha val="75000"/>
                  </a:prstClr>
                </a:outerShdw>
              </a:effectLst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11560" y="6165304"/>
            <a:ext cx="32403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Article d’Ousmane et Raphaël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572000" y="148478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Des élèves </a:t>
            </a:r>
            <a:r>
              <a:rPr lang="fr-FR" dirty="0" smtClean="0"/>
              <a:t>nous ont</a:t>
            </a:r>
            <a:endParaRPr lang="fr-FR" dirty="0"/>
          </a:p>
          <a:p>
            <a:r>
              <a:rPr lang="fr-FR" dirty="0" smtClean="0"/>
              <a:t>dit </a:t>
            </a:r>
            <a:r>
              <a:rPr lang="fr-FR" dirty="0"/>
              <a:t>qu’ils </a:t>
            </a:r>
            <a:r>
              <a:rPr lang="fr-FR" dirty="0" smtClean="0"/>
              <a:t>ont gagné </a:t>
            </a:r>
            <a:r>
              <a:rPr lang="fr-FR" dirty="0"/>
              <a:t>parce </a:t>
            </a:r>
            <a:r>
              <a:rPr lang="fr-FR" dirty="0" smtClean="0"/>
              <a:t>qu’ils </a:t>
            </a:r>
            <a:r>
              <a:rPr lang="fr-FR" dirty="0"/>
              <a:t>sont forts.  </a:t>
            </a:r>
          </a:p>
          <a:p>
            <a:r>
              <a:rPr lang="fr-FR" dirty="0" smtClean="0"/>
              <a:t>Un </a:t>
            </a:r>
            <a:r>
              <a:rPr lang="fr-FR" dirty="0"/>
              <a:t>élève qui est très fair-play nous a dit que </a:t>
            </a:r>
            <a:r>
              <a:rPr lang="fr-FR" dirty="0" smtClean="0"/>
              <a:t>  l’arbitre </a:t>
            </a:r>
            <a:r>
              <a:rPr lang="fr-FR" dirty="0"/>
              <a:t>a bien arbitré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 </a:t>
            </a:r>
            <a:r>
              <a:rPr lang="fr-FR" dirty="0"/>
              <a:t>stratégie des élèves pour gagner est : courir vite </a:t>
            </a:r>
            <a:r>
              <a:rPr lang="fr-FR" dirty="0" smtClean="0"/>
              <a:t>!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885" y="448053"/>
            <a:ext cx="102421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1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67" y="-6808"/>
            <a:ext cx="9144000" cy="6858000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endParaRPr lang="fr-FR" sz="2800" dirty="0" smtClean="0">
              <a:solidFill>
                <a:schemeClr val="tx1"/>
              </a:solidFill>
            </a:endParaRPr>
          </a:p>
          <a:p>
            <a:pPr algn="l"/>
            <a:r>
              <a:rPr lang="fr-FR" sz="2800" dirty="0" smtClean="0">
                <a:solidFill>
                  <a:schemeClr val="tx1"/>
                </a:solidFill>
              </a:rPr>
              <a:t>                                      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283">
            <a:off x="456551" y="939313"/>
            <a:ext cx="2760175" cy="2070131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538741" y="188641"/>
            <a:ext cx="5175203" cy="73393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1" u="none" strike="noStrike" kern="1200" cap="none" spc="0" normalizeH="0" baseline="0" noProof="0" dirty="0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Interview express !</a:t>
            </a:r>
            <a:endParaRPr kumimoji="0" lang="fr-FR" sz="4400" b="1" i="1" u="none" strike="noStrike" kern="1200" cap="none" spc="0" normalizeH="0" baseline="0" noProof="0" dirty="0">
              <a:ln w="34925" cmpd="sng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673100" dir="2700000" algn="tl" rotWithShape="0">
                  <a:prstClr val="white">
                    <a:alpha val="75000"/>
                  </a:prstClr>
                </a:outerShdw>
              </a:effectLst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30006" y="1812307"/>
            <a:ext cx="5346450" cy="1330811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/>
            </a:pPr>
            <a:r>
              <a:rPr kumimoji="0" lang="fr-FR" alt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As-tu  </a:t>
            </a:r>
            <a:r>
              <a:rPr lang="fr-FR" altLang="fr-FR" sz="1600" b="1" i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  stratégies pour  mieux jouer ?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/>
            </a:pPr>
            <a:r>
              <a:rPr lang="fr-FR" altLang="fr-FR" i="1" dirty="0" smtClean="0"/>
              <a:t>     Pour le jeu Ramener </a:t>
            </a:r>
            <a:r>
              <a:rPr lang="fr-FR" altLang="fr-FR" i="1" dirty="0"/>
              <a:t>le ballon au pied : il  faut d’abord  faire  des mini passe et à la fin il faut tirer fort 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7704" y="5196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24007" y="3229361"/>
            <a:ext cx="4824536" cy="385661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/>
            </a:pPr>
            <a:r>
              <a:rPr kumimoji="0" lang="fr-FR" alt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kumimoji="0" lang="fr-FR" alt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Augustin CE1, arbitre </a:t>
            </a:r>
            <a:endParaRPr kumimoji="0" lang="fr-FR" altLang="fr-FR" sz="14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/>
            </a:pPr>
            <a:endParaRPr kumimoji="0" lang="fr-FR" alt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19334" y="3795581"/>
            <a:ext cx="4805537" cy="844849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/>
            </a:pPr>
            <a:r>
              <a:rPr lang="fr-FR" altLang="fr-FR" sz="1600" b="1" i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Est-ce </a:t>
            </a:r>
            <a:r>
              <a:rPr lang="fr-FR" altLang="fr-FR" sz="1600" b="1" i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le rôle d’arbitre te convient ?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/>
            </a:pPr>
            <a:r>
              <a:rPr lang="fr-FR" altLang="fr-FR" i="1" dirty="0"/>
              <a:t>OUI : Parce que c’est facile à arbitrer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87452"/>
            <a:ext cx="2376264" cy="172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63888" y="1340768"/>
            <a:ext cx="5112568" cy="322990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/>
            </a:pPr>
            <a:r>
              <a:rPr kumimoji="0" lang="fr-FR" alt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Juliette CE2, joueuse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32" y="5107400"/>
            <a:ext cx="2068489" cy="1568371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52942" y="4955551"/>
            <a:ext cx="5823514" cy="385661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/>
            </a:pPr>
            <a:r>
              <a:rPr kumimoji="0" lang="fr-FR" alt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kumimoji="0" lang="fr-FR" altLang="fr-FR" sz="16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Maelys</a:t>
            </a:r>
            <a:r>
              <a:rPr kumimoji="0" lang="fr-FR" alt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CE1 , arbitre </a:t>
            </a:r>
            <a:endParaRPr kumimoji="0" lang="fr-FR" altLang="fr-FR" sz="14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/>
            </a:pPr>
            <a:endParaRPr kumimoji="0" lang="fr-FR" alt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852942" y="5341212"/>
            <a:ext cx="6039538" cy="1334559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lvl="0" eaLnBrk="1">
              <a:spcBef>
                <a:spcPts val="1425"/>
              </a:spcBef>
              <a:buSzPct val="45000"/>
              <a:defRPr/>
            </a:pPr>
            <a:r>
              <a:rPr lang="fr-FR" altLang="fr-FR" sz="1600" i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1600" i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As-tu </a:t>
            </a:r>
            <a:r>
              <a:rPr lang="fr-FR" altLang="fr-FR" sz="1600" b="1" i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repéré des techniques ? 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fr-FR" altLang="fr-FR" sz="1600" b="1" i="1" dirty="0" smtClean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eaLnBrk="1">
              <a:spcBef>
                <a:spcPts val="1425"/>
              </a:spcBef>
              <a:buSzPct val="45000"/>
              <a:defRPr/>
            </a:pPr>
            <a:r>
              <a:rPr lang="fr-FR" altLang="fr-FR" i="1" dirty="0" smtClean="0"/>
              <a:t>     OUI </a:t>
            </a:r>
            <a:r>
              <a:rPr lang="fr-FR" altLang="fr-FR" i="1" dirty="0"/>
              <a:t>: </a:t>
            </a:r>
            <a:r>
              <a:rPr lang="fr-FR" altLang="fr-FR" i="1" dirty="0" smtClean="0"/>
              <a:t>Les joueurs  </a:t>
            </a:r>
            <a:r>
              <a:rPr lang="fr-FR" altLang="fr-FR" i="1" dirty="0"/>
              <a:t>se  mettent en ligne . </a:t>
            </a:r>
            <a:r>
              <a:rPr lang="fr-FR" altLang="fr-FR" i="1" dirty="0" smtClean="0"/>
              <a:t> </a:t>
            </a:r>
            <a:r>
              <a:rPr lang="fr-FR" altLang="fr-FR" i="1" dirty="0"/>
              <a:t>(Ramener la balle au pied</a:t>
            </a:r>
            <a:r>
              <a:rPr lang="fr-FR" altLang="fr-FR" i="1" dirty="0" smtClean="0"/>
              <a:t>)</a:t>
            </a:r>
            <a:r>
              <a:rPr lang="fr-FR" altLang="fr-FR" i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Est-ce </a:t>
            </a:r>
            <a:r>
              <a:rPr lang="fr-FR" altLang="fr-FR" sz="1600" b="1" i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qu’il y a eu des blessés?             </a:t>
            </a:r>
            <a:r>
              <a:rPr lang="fr-FR" altLang="fr-FR" sz="1600" b="1" i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</a:t>
            </a:r>
            <a:r>
              <a:rPr lang="fr-FR" altLang="fr-FR" i="1" dirty="0" smtClean="0"/>
              <a:t>NON </a:t>
            </a:r>
            <a:r>
              <a:rPr lang="fr-FR" altLang="fr-FR" i="1" dirty="0"/>
              <a:t>: Ils font attention.</a:t>
            </a:r>
          </a:p>
          <a:p>
            <a:pPr eaLnBrk="1">
              <a:spcBef>
                <a:spcPts val="1425"/>
              </a:spcBef>
              <a:buSzPct val="45000"/>
              <a:buFont typeface="Wingdings" charset="2"/>
              <a:buNone/>
              <a:defRPr/>
            </a:pPr>
            <a:endParaRPr lang="fr-FR" altLang="fr-FR" i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51520" y="6525344"/>
            <a:ext cx="2601422" cy="30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Article de Luna et </a:t>
            </a:r>
            <a:r>
              <a:rPr lang="fr-FR" dirty="0" smtClean="0"/>
              <a:t>Héloïse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21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367</Words>
  <Application>Microsoft Office PowerPoint</Application>
  <PresentationFormat>Affichage à l'écran (4:3)</PresentationFormat>
  <Paragraphs>40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Franklin Gothic Heavy</vt:lpstr>
      <vt:lpstr>Lucida Sans Unicode</vt:lpstr>
      <vt:lpstr>Wingdings</vt:lpstr>
      <vt:lpstr>Thème Office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photo</dc:title>
  <dc:creator>Utilisateur</dc:creator>
  <cp:lastModifiedBy>sbrothier</cp:lastModifiedBy>
  <cp:revision>27</cp:revision>
  <dcterms:created xsi:type="dcterms:W3CDTF">2015-11-05T18:50:28Z</dcterms:created>
  <dcterms:modified xsi:type="dcterms:W3CDTF">2018-04-03T12:34:41Z</dcterms:modified>
</cp:coreProperties>
</file>