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E89B5-F68D-4CD6-93E4-9D3BE140543A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730FA-AAE4-44A6-ADB9-B2462592F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32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B8B4-E0F8-4D41-853F-980FCB22E9A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57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69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43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6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57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54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74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87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30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8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88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43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FC03-2D14-4E69-978E-83C0F8AB5085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3D7A-F95F-4016-92E2-2E43BAA24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2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1" y="631455"/>
            <a:ext cx="6976774" cy="5211047"/>
          </a:xfrm>
          <a:ln>
            <a:solidFill>
              <a:schemeClr val="tx1"/>
            </a:solidFill>
          </a:ln>
        </p:spPr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1191625" y="5266438"/>
            <a:ext cx="6264696" cy="115212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153 élèves inscrits pour une journée de folie !!! 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21359943">
            <a:off x="47372" y="609594"/>
            <a:ext cx="5175203" cy="7339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 dirty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Le </a:t>
            </a:r>
            <a:r>
              <a:rPr kumimoji="0" lang="fr-FR" sz="4400" b="0" i="1" u="none" strike="noStrike" kern="1200" cap="none" spc="0" normalizeH="0" baseline="0" noProof="0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RAID </a:t>
            </a:r>
            <a:r>
              <a:rPr kumimoji="0" lang="fr-FR" sz="4400" b="0" i="1" u="none" strike="noStrike" kern="1200" cap="none" spc="0" normalizeH="0" baseline="0" noProof="0" dirty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USEP à Spay </a:t>
            </a:r>
            <a:endParaRPr kumimoji="0" lang="fr-FR" sz="4400" b="1" i="1" u="none" strike="noStrike" kern="1200" cap="none" spc="0" normalizeH="0" baseline="0" noProof="0" dirty="0">
              <a:ln w="34925" cmpd="sng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673100" dir="2700000" algn="tl" rotWithShape="0">
                  <a:prstClr val="white">
                    <a:alpha val="75000"/>
                  </a:prstClr>
                </a:outerShdw>
              </a:effectLst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4" y="620687"/>
            <a:ext cx="3089935" cy="2700300"/>
          </a:xfrm>
          <a:ln>
            <a:solidFill>
              <a:schemeClr val="tx1"/>
            </a:solidFill>
          </a:ln>
        </p:spPr>
      </p:pic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6900" y="3650580"/>
            <a:ext cx="3600400" cy="26891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space réservé du texte 4"/>
          <p:cNvSpPr txBox="1">
            <a:spLocks/>
          </p:cNvSpPr>
          <p:nvPr/>
        </p:nvSpPr>
        <p:spPr>
          <a:xfrm>
            <a:off x="4592883" y="1181376"/>
            <a:ext cx="3888432" cy="21396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Les élèves de cycle ont pratiqué six activités au domaine du Houssay à Spay.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21359943">
            <a:off x="3583187" y="368291"/>
            <a:ext cx="5175203" cy="7339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latin typeface="Franklin Gothic Heavy" panose="020B0903020102020204" pitchFamily="34" charset="0"/>
              </a:rPr>
              <a:t>Le Raid USEP</a:t>
            </a:r>
            <a:endParaRPr kumimoji="0" lang="fr-FR" sz="4400" b="1" i="1" u="none" strike="noStrike" kern="1200" cap="none" spc="0" normalizeH="0" baseline="0" noProof="0" dirty="0">
              <a:ln w="34925" cmpd="sng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673100" dir="2700000" algn="tl" rotWithShape="0">
                  <a:prstClr val="white">
                    <a:alpha val="75000"/>
                  </a:prstClr>
                </a:outerShdw>
              </a:effectLst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4"/>
          <p:cNvSpPr txBox="1">
            <a:spLocks/>
          </p:cNvSpPr>
          <p:nvPr/>
        </p:nvSpPr>
        <p:spPr>
          <a:xfrm>
            <a:off x="467544" y="3645024"/>
            <a:ext cx="3888432" cy="2700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/>
              <a:t>Le mercredi 11 avril de 10 heures à 16 heures s’est déroulé un raid organisé par l’USEP. Huit écoles ont participé : Les </a:t>
            </a:r>
            <a:r>
              <a:rPr lang="fr-FR" sz="2000" dirty="0" err="1"/>
              <a:t>Ardriers</a:t>
            </a:r>
            <a:r>
              <a:rPr lang="fr-FR" sz="2000" dirty="0"/>
              <a:t> au Mans, </a:t>
            </a:r>
            <a:r>
              <a:rPr lang="fr-FR" sz="2000" dirty="0" err="1"/>
              <a:t>Fay</a:t>
            </a:r>
            <a:r>
              <a:rPr lang="fr-FR" sz="2000" dirty="0"/>
              <a:t> , Fatines, Etival, </a:t>
            </a:r>
            <a:r>
              <a:rPr lang="fr-FR" sz="2000" dirty="0" err="1"/>
              <a:t>Boessé</a:t>
            </a:r>
            <a:r>
              <a:rPr lang="fr-FR" sz="2000" dirty="0"/>
              <a:t> le sec, Parigné l’Evêque, </a:t>
            </a:r>
            <a:r>
              <a:rPr lang="fr-FR" sz="2000" dirty="0" err="1"/>
              <a:t>Thorée</a:t>
            </a:r>
            <a:r>
              <a:rPr lang="fr-FR" sz="2000" dirty="0"/>
              <a:t> les Pins et IME Malécot du Mans.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7292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094" y="0"/>
            <a:ext cx="9144000" cy="6858000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endParaRPr lang="fr-FR" sz="2800" dirty="0">
              <a:solidFill>
                <a:schemeClr val="tx1"/>
              </a:solidFill>
            </a:endParaRPr>
          </a:p>
          <a:p>
            <a:pPr algn="l"/>
            <a:r>
              <a:rPr lang="fr-FR" sz="2800" dirty="0">
                <a:solidFill>
                  <a:schemeClr val="tx1"/>
                </a:solidFill>
              </a:rPr>
              <a:t>                                      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283">
            <a:off x="529804" y="709158"/>
            <a:ext cx="2387397" cy="235092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538741" y="188641"/>
            <a:ext cx="5175203" cy="73393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>
                <a:ln w="34925" cmpd="sng">
                  <a:solidFill>
                    <a:schemeClr val="bg1"/>
                  </a:solidFill>
                </a:ln>
                <a:effectLst>
                  <a:outerShdw blurRad="50800" dist="673100" dir="2700000" algn="tl" rotWithShape="0">
                    <a:schemeClr val="bg1">
                      <a:alpha val="75000"/>
                    </a:schemeClr>
                  </a:outerShdw>
                </a:effectLst>
                <a:latin typeface="Franklin Gothic Heavy" panose="020B0903020102020204" pitchFamily="34" charset="0"/>
              </a:rPr>
              <a:t>Interview express !</a:t>
            </a:r>
            <a:endParaRPr lang="fr-FR" b="1" i="1" dirty="0">
              <a:ln w="34925" cmpd="sng">
                <a:solidFill>
                  <a:schemeClr val="bg1"/>
                </a:solidFill>
              </a:ln>
              <a:effectLst>
                <a:outerShdw blurRad="50800" dist="673100" dir="2700000" algn="tl" rotWithShape="0">
                  <a:schemeClr val="bg1">
                    <a:alpha val="75000"/>
                  </a:scheme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54904" y="2523512"/>
            <a:ext cx="4680520" cy="1152129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spcBef>
                <a:spcPts val="1425"/>
              </a:spcBef>
              <a:buSzPct val="45000"/>
              <a:buFont typeface="Wingdings" charset="2"/>
              <a:buNone/>
              <a:defRPr/>
            </a:pPr>
            <a:r>
              <a:rPr lang="fr-FR" altLang="fr-FR" sz="1600" i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Quel est le sport qui t’a le plus plu? </a:t>
            </a:r>
            <a:endParaRPr lang="fr-FR" altLang="fr-FR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ts val="1425"/>
              </a:spcBef>
              <a:buSzPct val="45000"/>
              <a:buFont typeface="Wingdings" charset="2"/>
              <a:buNone/>
              <a:defRPr/>
            </a:pPr>
            <a:r>
              <a:rPr lang="fr-FR" altLang="fr-F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canoë parce que c’est drôle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7704" y="5196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39625" y="4403930"/>
            <a:ext cx="4817741" cy="1319561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spcBef>
                <a:spcPts val="1425"/>
              </a:spcBef>
              <a:buSzPct val="45000"/>
              <a:buFont typeface="Wingdings" charset="2"/>
              <a:buNone/>
              <a:defRPr/>
            </a:pPr>
            <a:r>
              <a:rPr lang="fr-FR" altLang="fr-FR" sz="1600" i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Quelle activité t-a déçu ?   </a:t>
            </a:r>
            <a:endParaRPr lang="fr-FR" altLang="fr-FR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ts val="1425"/>
              </a:spcBef>
              <a:buSzPct val="45000"/>
              <a:buFont typeface="Wingdings" charset="2"/>
              <a:buNone/>
              <a:defRPr/>
            </a:pPr>
            <a:r>
              <a:rPr lang="fr-FR" altLang="fr-F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disc golf car nous n’avons pas pu faire toutes les panières.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95200"/>
            <a:ext cx="3134561" cy="2341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51920" y="1340768"/>
            <a:ext cx="4680520" cy="454455"/>
          </a:xfrm>
          <a:prstGeom prst="rect">
            <a:avLst/>
          </a:prstGeom>
          <a:solidFill>
            <a:srgbClr val="99CCFF">
              <a:alpha val="45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14224" rIns="0" bIns="0"/>
          <a:lstStyle>
            <a:lvl1pPr marL="431800" indent="-3238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spcBef>
                <a:spcPts val="1425"/>
              </a:spcBef>
              <a:buSzPct val="45000"/>
              <a:buFont typeface="Wingdings" charset="2"/>
              <a:buNone/>
              <a:defRPr/>
            </a:pP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Jules </a:t>
            </a:r>
            <a:r>
              <a:rPr lang="fr-FR" altLang="fr-FR" sz="16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élève de l’école des </a:t>
            </a:r>
            <a:r>
              <a:rPr lang="fr-FR" altLang="fr-FR" sz="1600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Ardriers</a:t>
            </a:r>
            <a:r>
              <a:rPr lang="fr-FR" altLang="fr-FR" sz="16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76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600400" cy="2700300"/>
          </a:xfrm>
          <a:ln>
            <a:solidFill>
              <a:schemeClr val="tx1"/>
            </a:solidFill>
          </a:ln>
        </p:spPr>
      </p:pic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04005"/>
            <a:ext cx="3600400" cy="2209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space réservé du texte 4"/>
          <p:cNvSpPr txBox="1">
            <a:spLocks/>
          </p:cNvSpPr>
          <p:nvPr/>
        </p:nvSpPr>
        <p:spPr>
          <a:xfrm>
            <a:off x="467544" y="1764394"/>
            <a:ext cx="3888432" cy="21396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Canoë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21359943">
            <a:off x="-351848" y="456756"/>
            <a:ext cx="5175203" cy="7339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Les 6 </a:t>
            </a:r>
            <a:r>
              <a:rPr kumimoji="0" lang="fr-FR" sz="4400" b="0" i="1" u="none" strike="noStrike" kern="1200" cap="none" spc="0" normalizeH="0" baseline="0" noProof="0" dirty="0" err="1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é</a:t>
            </a:r>
            <a:r>
              <a:rPr kumimoji="0" lang="fr-FR" sz="4400" b="0" i="1" u="none" strike="noStrike" kern="1200" cap="none" spc="0" normalizeH="0" baseline="0" noProof="0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preuves! </a:t>
            </a:r>
            <a:endParaRPr kumimoji="0" lang="fr-FR" sz="4400" b="1" i="1" u="none" strike="noStrike" kern="1200" cap="none" spc="0" normalizeH="0" baseline="0" noProof="0" dirty="0">
              <a:ln w="34925" cmpd="sng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673100" dir="2700000" algn="tl" rotWithShape="0">
                  <a:prstClr val="white">
                    <a:alpha val="75000"/>
                  </a:prstClr>
                </a:outerShdw>
              </a:effectLst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texte 4"/>
          <p:cNvSpPr txBox="1">
            <a:spLocks/>
          </p:cNvSpPr>
          <p:nvPr/>
        </p:nvSpPr>
        <p:spPr>
          <a:xfrm>
            <a:off x="4572000" y="3679142"/>
            <a:ext cx="3888432" cy="2700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élèves partent par trois dans chaque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canöé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doivent tourner autour de la bouée et revenir sur la plage.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46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1" y="620688"/>
            <a:ext cx="3600400" cy="2700300"/>
          </a:xfrm>
          <a:ln>
            <a:solidFill>
              <a:schemeClr val="tx1"/>
            </a:solidFill>
          </a:ln>
        </p:spPr>
      </p:pic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00" y="3645191"/>
            <a:ext cx="3600400" cy="2699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space réservé du texte 4"/>
          <p:cNvSpPr txBox="1">
            <a:spLocks/>
          </p:cNvSpPr>
          <p:nvPr/>
        </p:nvSpPr>
        <p:spPr>
          <a:xfrm>
            <a:off x="4592884" y="1340768"/>
            <a:ext cx="3888432" cy="21396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 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d’orientation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texte 4"/>
          <p:cNvSpPr txBox="1">
            <a:spLocks/>
          </p:cNvSpPr>
          <p:nvPr/>
        </p:nvSpPr>
        <p:spPr>
          <a:xfrm>
            <a:off x="265089" y="3671491"/>
            <a:ext cx="3888432" cy="2700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Disc-golf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13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805708" cy="2804285"/>
          </a:xfrm>
          <a:ln>
            <a:solidFill>
              <a:schemeClr val="tx1"/>
            </a:solidFill>
          </a:ln>
        </p:spPr>
      </p:pic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61" y="2708920"/>
            <a:ext cx="4848539" cy="3636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space réservé du texte 4"/>
          <p:cNvSpPr txBox="1">
            <a:spLocks/>
          </p:cNvSpPr>
          <p:nvPr/>
        </p:nvSpPr>
        <p:spPr>
          <a:xfrm>
            <a:off x="3880780" y="1340768"/>
            <a:ext cx="4629396" cy="21396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VTT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703" y="4293096"/>
            <a:ext cx="3099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Bike</a:t>
            </a:r>
          </a:p>
        </p:txBody>
      </p:sp>
    </p:spTree>
    <p:extLst>
      <p:ext uri="{BB962C8B-B14F-4D97-AF65-F5344CB8AC3E}">
        <p14:creationId xmlns:p14="http://schemas.microsoft.com/office/powerpoint/2010/main" val="117000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2696"/>
            <a:ext cx="3892429" cy="2919321"/>
          </a:xfrm>
          <a:ln>
            <a:solidFill>
              <a:schemeClr val="tx1"/>
            </a:solidFill>
          </a:ln>
        </p:spPr>
      </p:pic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36912"/>
            <a:ext cx="4285613" cy="3214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 rot="21359943">
            <a:off x="4519267" y="4256721"/>
            <a:ext cx="5175203" cy="7339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Biathlon</a:t>
            </a:r>
            <a:endParaRPr kumimoji="0" lang="fr-FR" sz="4400" b="1" i="1" u="none" strike="noStrike" kern="1200" cap="none" spc="0" normalizeH="0" baseline="0" noProof="0" dirty="0">
              <a:ln w="34925" cmpd="sng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673100" dir="2700000" algn="tl" rotWithShape="0">
                  <a:prstClr val="white">
                    <a:alpha val="75000"/>
                  </a:prstClr>
                </a:outerShdw>
              </a:effectLst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40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6727" y="977729"/>
            <a:ext cx="5160575" cy="3870430"/>
          </a:xfrm>
          <a:ln>
            <a:solidFill>
              <a:schemeClr val="tx1"/>
            </a:solidFill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 rot="21359943">
            <a:off x="770413" y="5272218"/>
            <a:ext cx="7449199" cy="6854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Merci au délégué USEP: Pierre </a:t>
            </a:r>
            <a:r>
              <a:rPr kumimoji="0" lang="fr-FR" sz="4400" b="0" i="1" u="none" strike="noStrike" kern="1200" cap="none" spc="0" normalizeH="0" baseline="0" noProof="0" dirty="0" err="1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Bérich</a:t>
            </a:r>
            <a:r>
              <a:rPr kumimoji="0" lang="fr-FR" sz="4400" b="0" i="1" u="none" strike="noStrike" kern="1200" cap="none" spc="0" normalizeH="0" baseline="0" noProof="0" dirty="0" smtClean="0">
                <a:ln w="34925" cmpd="sng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673100" dir="2700000" algn="tl" rotWithShape="0">
                    <a:prstClr val="white">
                      <a:alpha val="75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!</a:t>
            </a:r>
            <a:endParaRPr kumimoji="0" lang="fr-FR" sz="4400" b="1" i="1" u="none" strike="noStrike" kern="1200" cap="none" spc="0" normalizeH="0" baseline="0" noProof="0" dirty="0">
              <a:ln w="34925" cmpd="sng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673100" dir="2700000" algn="tl" rotWithShape="0">
                  <a:prstClr val="white">
                    <a:alpha val="75000"/>
                  </a:prstClr>
                </a:outerShdw>
              </a:effectLst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300" y="6185114"/>
            <a:ext cx="617468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Articles et photos réalisées par : Aurore, Inès, Léa et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Rayan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white"/>
                </a:solidFill>
                <a:latin typeface="Calibri"/>
              </a:rPr>
              <a:t>Elèves de CM2 de l’école des </a:t>
            </a:r>
            <a:r>
              <a:rPr lang="fr-FR" dirty="0" err="1" smtClean="0">
                <a:solidFill>
                  <a:prstClr val="white"/>
                </a:solidFill>
                <a:latin typeface="Calibri"/>
              </a:rPr>
              <a:t>Ardriers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20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191</Words>
  <Application>Microsoft Office PowerPoint</Application>
  <PresentationFormat>Affichage à l'écran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Franklin Gothic Heavy</vt:lpstr>
      <vt:lpstr>Lucida Sans Unicode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photo</dc:title>
  <dc:creator>Utilisateur</dc:creator>
  <cp:lastModifiedBy>sbrothier</cp:lastModifiedBy>
  <cp:revision>19</cp:revision>
  <dcterms:created xsi:type="dcterms:W3CDTF">2015-11-05T18:50:28Z</dcterms:created>
  <dcterms:modified xsi:type="dcterms:W3CDTF">2018-04-11T16:38:07Z</dcterms:modified>
</cp:coreProperties>
</file>