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8"/>
  </p:notesMasterIdLst>
  <p:sldIdLst>
    <p:sldId id="331" r:id="rId5"/>
    <p:sldId id="350" r:id="rId6"/>
    <p:sldId id="352" r:id="rId7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ISTÈRIEL" id="{0B896E98-F45E-4768-8620-EDDF394BE181}">
          <p14:sldIdLst>
            <p14:sldId id="331"/>
            <p14:sldId id="350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29" autoAdjust="0"/>
    <p:restoredTop sz="88605" autoAdjust="0"/>
  </p:normalViewPr>
  <p:slideViewPr>
    <p:cSldViewPr showGuides="1">
      <p:cViewPr varScale="1">
        <p:scale>
          <a:sx n="106" d="100"/>
          <a:sy n="106" d="100"/>
        </p:scale>
        <p:origin x="558" y="10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12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E1A4D-ECC7-4BFE-9FEF-C7B2E9B3781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5FC017-DCFD-4882-873B-CEA6B3AC8FAB}">
      <dgm:prSet phldrT="[Texte]"/>
      <dgm:spPr/>
      <dgm:t>
        <a:bodyPr/>
        <a:lstStyle/>
        <a:p>
          <a:r>
            <a:rPr lang="fr-FR" dirty="0" smtClean="0"/>
            <a:t>Présentation </a:t>
          </a:r>
          <a:r>
            <a:rPr lang="fr-FR" dirty="0" smtClean="0"/>
            <a:t>projet MERITE</a:t>
          </a:r>
          <a:endParaRPr lang="fr-FR" dirty="0"/>
        </a:p>
      </dgm:t>
    </dgm:pt>
    <dgm:pt modelId="{77453661-696C-45AE-9FCD-FE120E2A77AD}" type="parTrans" cxnId="{1EA9335F-62E4-42AA-AC7A-A6A0B6CD39CF}">
      <dgm:prSet/>
      <dgm:spPr/>
      <dgm:t>
        <a:bodyPr/>
        <a:lstStyle/>
        <a:p>
          <a:endParaRPr lang="fr-FR"/>
        </a:p>
      </dgm:t>
    </dgm:pt>
    <dgm:pt modelId="{0C31F7B0-5C71-4C06-B397-D4C9BF06D627}" type="sibTrans" cxnId="{1EA9335F-62E4-42AA-AC7A-A6A0B6CD39CF}">
      <dgm:prSet/>
      <dgm:spPr/>
      <dgm:t>
        <a:bodyPr/>
        <a:lstStyle/>
        <a:p>
          <a:endParaRPr lang="fr-FR"/>
        </a:p>
      </dgm:t>
    </dgm:pt>
    <dgm:pt modelId="{064B8828-23BD-4D46-9CEA-AE901C52FC13}">
      <dgm:prSet phldrT="[Texte]"/>
      <dgm:spPr/>
      <dgm:t>
        <a:bodyPr/>
        <a:lstStyle/>
        <a:p>
          <a:r>
            <a:rPr lang="fr-FR" dirty="0" smtClean="0"/>
            <a:t>Mallette sols</a:t>
          </a:r>
          <a:endParaRPr lang="fr-FR" dirty="0"/>
        </a:p>
      </dgm:t>
    </dgm:pt>
    <dgm:pt modelId="{0933FA1B-143C-46DE-9C99-DCF24E932B94}" type="parTrans" cxnId="{287C31A9-09E9-4E28-ABD9-A055E14405AB}">
      <dgm:prSet/>
      <dgm:spPr/>
      <dgm:t>
        <a:bodyPr/>
        <a:lstStyle/>
        <a:p>
          <a:endParaRPr lang="fr-FR"/>
        </a:p>
      </dgm:t>
    </dgm:pt>
    <dgm:pt modelId="{68B97D69-E6DF-4451-80F6-106F8B71F4BF}" type="sibTrans" cxnId="{287C31A9-09E9-4E28-ABD9-A055E14405AB}">
      <dgm:prSet/>
      <dgm:spPr/>
      <dgm:t>
        <a:bodyPr/>
        <a:lstStyle/>
        <a:p>
          <a:endParaRPr lang="fr-FR"/>
        </a:p>
      </dgm:t>
    </dgm:pt>
    <dgm:pt modelId="{2C27162C-A627-455E-8694-A03C18223BA4}">
      <dgm:prSet phldrT="[Texte]"/>
      <dgm:spPr/>
      <dgm:t>
        <a:bodyPr/>
        <a:lstStyle/>
        <a:p>
          <a:r>
            <a:rPr lang="fr-FR" dirty="0" smtClean="0"/>
            <a:t>Mallette bois</a:t>
          </a:r>
          <a:endParaRPr lang="fr-FR" dirty="0"/>
        </a:p>
      </dgm:t>
    </dgm:pt>
    <dgm:pt modelId="{D1D5BBB3-EF31-40C9-A998-BAEC90C5D4ED}" type="parTrans" cxnId="{BA452761-7E5A-4D0F-B461-5D525FC42692}">
      <dgm:prSet/>
      <dgm:spPr/>
      <dgm:t>
        <a:bodyPr/>
        <a:lstStyle/>
        <a:p>
          <a:endParaRPr lang="fr-FR"/>
        </a:p>
      </dgm:t>
    </dgm:pt>
    <dgm:pt modelId="{4D93AEDE-64A1-4268-9585-2770E0BF8544}" type="sibTrans" cxnId="{BA452761-7E5A-4D0F-B461-5D525FC42692}">
      <dgm:prSet/>
      <dgm:spPr/>
      <dgm:t>
        <a:bodyPr/>
        <a:lstStyle/>
        <a:p>
          <a:endParaRPr lang="fr-FR"/>
        </a:p>
      </dgm:t>
    </dgm:pt>
    <dgm:pt modelId="{94BCB460-0CD2-4FE1-8811-F8B8741B6D1A}">
      <dgm:prSet phldrT="[Texte]"/>
      <dgm:spPr/>
      <dgm:t>
        <a:bodyPr/>
        <a:lstStyle/>
        <a:p>
          <a:r>
            <a:rPr lang="fr-FR" dirty="0" smtClean="0"/>
            <a:t>Démarche d’investigation</a:t>
          </a:r>
          <a:endParaRPr lang="fr-FR" dirty="0"/>
        </a:p>
      </dgm:t>
    </dgm:pt>
    <dgm:pt modelId="{DA6EEB66-962F-4F7D-9D02-9332CF76574A}" type="parTrans" cxnId="{2F19C04D-A7D6-4E5F-84BF-B37754574FD9}">
      <dgm:prSet/>
      <dgm:spPr/>
      <dgm:t>
        <a:bodyPr/>
        <a:lstStyle/>
        <a:p>
          <a:endParaRPr lang="fr-FR"/>
        </a:p>
      </dgm:t>
    </dgm:pt>
    <dgm:pt modelId="{FECBEDD0-7BBF-4843-91C5-DA413FBA1EE8}" type="sibTrans" cxnId="{2F19C04D-A7D6-4E5F-84BF-B37754574FD9}">
      <dgm:prSet/>
      <dgm:spPr/>
      <dgm:t>
        <a:bodyPr/>
        <a:lstStyle/>
        <a:p>
          <a:endParaRPr lang="fr-FR"/>
        </a:p>
      </dgm:t>
    </dgm:pt>
    <dgm:pt modelId="{EE1CE301-AB60-4CC5-8FEF-B15580951CD2}">
      <dgm:prSet phldrT="[Texte]"/>
      <dgm:spPr/>
      <dgm:t>
        <a:bodyPr/>
        <a:lstStyle/>
        <a:p>
          <a:r>
            <a:rPr lang="fr-FR" dirty="0" smtClean="0"/>
            <a:t>Formateur académique</a:t>
          </a:r>
          <a:endParaRPr lang="fr-FR" dirty="0"/>
        </a:p>
      </dgm:t>
    </dgm:pt>
    <dgm:pt modelId="{51BF9BBB-1BED-48CC-877D-6FDF2D52E7E0}" type="parTrans" cxnId="{A1EA6454-9DB1-4EC2-B0EA-B74BBA283BFD}">
      <dgm:prSet/>
      <dgm:spPr/>
      <dgm:t>
        <a:bodyPr/>
        <a:lstStyle/>
        <a:p>
          <a:endParaRPr lang="fr-FR"/>
        </a:p>
      </dgm:t>
    </dgm:pt>
    <dgm:pt modelId="{B1A1E5B6-BC54-4266-825B-3E55299C7E33}" type="sibTrans" cxnId="{A1EA6454-9DB1-4EC2-B0EA-B74BBA283BFD}">
      <dgm:prSet/>
      <dgm:spPr/>
      <dgm:t>
        <a:bodyPr/>
        <a:lstStyle/>
        <a:p>
          <a:endParaRPr lang="fr-FR"/>
        </a:p>
      </dgm:t>
    </dgm:pt>
    <dgm:pt modelId="{33AA1D58-5DBD-470C-B918-163493AC8A15}">
      <dgm:prSet phldrT="[Texte]"/>
      <dgm:spPr/>
      <dgm:t>
        <a:bodyPr/>
        <a:lstStyle/>
        <a:p>
          <a:r>
            <a:rPr lang="fr-FR" dirty="0" smtClean="0"/>
            <a:t>CPD</a:t>
          </a:r>
          <a:endParaRPr lang="fr-FR" dirty="0"/>
        </a:p>
      </dgm:t>
    </dgm:pt>
    <dgm:pt modelId="{220CB113-F930-49B3-B47C-1240D04DF0D0}" type="parTrans" cxnId="{94575D9F-1A39-4026-A8FD-35240AD27205}">
      <dgm:prSet/>
      <dgm:spPr/>
      <dgm:t>
        <a:bodyPr/>
        <a:lstStyle/>
        <a:p>
          <a:endParaRPr lang="fr-FR"/>
        </a:p>
      </dgm:t>
    </dgm:pt>
    <dgm:pt modelId="{29434D9F-0C68-4B95-8F98-E067970C3592}" type="sibTrans" cxnId="{94575D9F-1A39-4026-A8FD-35240AD27205}">
      <dgm:prSet/>
      <dgm:spPr/>
      <dgm:t>
        <a:bodyPr/>
        <a:lstStyle/>
        <a:p>
          <a:endParaRPr lang="fr-FR"/>
        </a:p>
      </dgm:t>
    </dgm:pt>
    <dgm:pt modelId="{4A24E38C-93F2-4E20-8180-E70C607B7817}">
      <dgm:prSet phldrT="[Texte]"/>
      <dgm:spPr/>
      <dgm:t>
        <a:bodyPr/>
        <a:lstStyle/>
        <a:p>
          <a:r>
            <a: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Nouveau programme 2023 </a:t>
          </a:r>
          <a:r>
            <a: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– C III</a:t>
          </a:r>
          <a:endParaRPr lang="fr-F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1675BA-D3B1-4F3A-BCB6-6C84F1698951}" type="parTrans" cxnId="{42F2143D-7DA4-4BB7-9C45-1821D747A094}">
      <dgm:prSet/>
      <dgm:spPr/>
      <dgm:t>
        <a:bodyPr/>
        <a:lstStyle/>
        <a:p>
          <a:endParaRPr lang="fr-FR"/>
        </a:p>
      </dgm:t>
    </dgm:pt>
    <dgm:pt modelId="{9B69363B-4210-4ED5-823B-17DEA4C860FB}" type="sibTrans" cxnId="{42F2143D-7DA4-4BB7-9C45-1821D747A094}">
      <dgm:prSet/>
      <dgm:spPr/>
      <dgm:t>
        <a:bodyPr/>
        <a:lstStyle/>
        <a:p>
          <a:endParaRPr lang="fr-FR"/>
        </a:p>
      </dgm:t>
    </dgm:pt>
    <dgm:pt modelId="{3C3EFEDF-76BD-400C-B967-244C32C5718D}">
      <dgm:prSet phldrT="[Texte]"/>
      <dgm:spPr/>
      <dgm:t>
        <a:bodyPr/>
        <a:lstStyle/>
        <a:p>
          <a:r>
            <a: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 vadémécum</a:t>
          </a:r>
          <a:endParaRPr lang="fr-F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643632-32EE-46C4-AEA9-4994CCB44322}" type="parTrans" cxnId="{35505D37-6FE0-4C86-853F-16AFCF440622}">
      <dgm:prSet/>
      <dgm:spPr/>
      <dgm:t>
        <a:bodyPr/>
        <a:lstStyle/>
        <a:p>
          <a:endParaRPr lang="fr-FR"/>
        </a:p>
      </dgm:t>
    </dgm:pt>
    <dgm:pt modelId="{EB59D4E1-1C1D-4560-A25C-C3D64548773B}" type="sibTrans" cxnId="{35505D37-6FE0-4C86-853F-16AFCF440622}">
      <dgm:prSet/>
      <dgm:spPr/>
      <dgm:t>
        <a:bodyPr/>
        <a:lstStyle/>
        <a:p>
          <a:endParaRPr lang="fr-FR"/>
        </a:p>
      </dgm:t>
    </dgm:pt>
    <dgm:pt modelId="{C4DA885B-3E00-421A-BFC9-3217ADDDA829}">
      <dgm:prSet phldrT="[Texte]"/>
      <dgm:spPr/>
      <dgm:t>
        <a:bodyPr/>
        <a:lstStyle/>
        <a:p>
          <a:r>
            <a: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ÉDUSCOL</a:t>
          </a:r>
          <a:endParaRPr lang="fr-FR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06C9D0-3CCE-453F-AEC8-C120B7592C6C}" type="parTrans" cxnId="{06EBBECA-DD98-4246-9795-EB99E9A326CC}">
      <dgm:prSet/>
      <dgm:spPr/>
      <dgm:t>
        <a:bodyPr/>
        <a:lstStyle/>
        <a:p>
          <a:endParaRPr lang="fr-FR"/>
        </a:p>
      </dgm:t>
    </dgm:pt>
    <dgm:pt modelId="{1C5114C4-C694-4FC4-BA9A-24F598FA7AE9}" type="sibTrans" cxnId="{06EBBECA-DD98-4246-9795-EB99E9A326CC}">
      <dgm:prSet/>
      <dgm:spPr/>
      <dgm:t>
        <a:bodyPr/>
        <a:lstStyle/>
        <a:p>
          <a:endParaRPr lang="fr-FR"/>
        </a:p>
      </dgm:t>
    </dgm:pt>
    <dgm:pt modelId="{ED276B68-460D-4C42-8CD6-01EF27FCBD6C}">
      <dgm:prSet phldrT="[Texte]"/>
      <dgm:spPr/>
      <dgm:t>
        <a:bodyPr/>
        <a:lstStyle/>
        <a:p>
          <a:r>
            <a:rPr lang="fr-FR" dirty="0" smtClean="0"/>
            <a:t>Partenaires</a:t>
          </a:r>
          <a:endParaRPr lang="fr-FR" dirty="0"/>
        </a:p>
      </dgm:t>
    </dgm:pt>
    <dgm:pt modelId="{F5FAC400-9D75-4DFD-B2B5-11DDC7903C9E}" type="parTrans" cxnId="{2CC6866F-7AB2-441E-B78F-D8951CDBD049}">
      <dgm:prSet/>
      <dgm:spPr/>
      <dgm:t>
        <a:bodyPr/>
        <a:lstStyle/>
        <a:p>
          <a:endParaRPr lang="fr-FR"/>
        </a:p>
      </dgm:t>
    </dgm:pt>
    <dgm:pt modelId="{AF4B1883-DD43-47FE-9798-0E8A22828AF6}" type="sibTrans" cxnId="{2CC6866F-7AB2-441E-B78F-D8951CDBD049}">
      <dgm:prSet/>
      <dgm:spPr/>
      <dgm:t>
        <a:bodyPr/>
        <a:lstStyle/>
        <a:p>
          <a:endParaRPr lang="fr-FR"/>
        </a:p>
      </dgm:t>
    </dgm:pt>
    <dgm:pt modelId="{47476DE9-130E-465B-BE3D-A08F5073A738}">
      <dgm:prSet phldrT="[Texte]" custT="1"/>
      <dgm:spPr/>
      <dgm:t>
        <a:bodyPr/>
        <a:lstStyle/>
        <a:p>
          <a:r>
            <a:rPr lang="fr-FR" sz="2000" dirty="0" smtClean="0"/>
            <a:t>Sciences </a:t>
          </a:r>
          <a:r>
            <a:rPr lang="fr-FR" sz="2000" dirty="0" smtClean="0"/>
            <a:t/>
          </a:r>
          <a:br>
            <a:rPr lang="fr-FR" sz="2000" dirty="0" smtClean="0"/>
          </a:br>
          <a:r>
            <a:rPr lang="fr-FR" sz="1600" dirty="0" smtClean="0"/>
            <a:t>en projets interdisciplinaires</a:t>
          </a:r>
          <a:endParaRPr lang="fr-FR" sz="1400" dirty="0"/>
        </a:p>
      </dgm:t>
    </dgm:pt>
    <dgm:pt modelId="{E43401E7-75FC-49DA-A159-46E284A7CA49}" type="parTrans" cxnId="{90128484-4A63-4641-949D-6431FB9C95FA}">
      <dgm:prSet/>
      <dgm:spPr/>
      <dgm:t>
        <a:bodyPr/>
        <a:lstStyle/>
        <a:p>
          <a:endParaRPr lang="fr-FR"/>
        </a:p>
      </dgm:t>
    </dgm:pt>
    <dgm:pt modelId="{3F1C03BB-8868-4599-BB29-CABC097BB5AB}" type="sibTrans" cxnId="{90128484-4A63-4641-949D-6431FB9C95FA}">
      <dgm:prSet/>
      <dgm:spPr/>
      <dgm:t>
        <a:bodyPr/>
        <a:lstStyle/>
        <a:p>
          <a:endParaRPr lang="fr-FR"/>
        </a:p>
      </dgm:t>
    </dgm:pt>
    <dgm:pt modelId="{16CD1F48-6D4A-4677-9502-A4692B2036F0}">
      <dgm:prSet phldrT="[Texte]"/>
      <dgm:spPr/>
      <dgm:t>
        <a:bodyPr/>
        <a:lstStyle/>
        <a:p>
          <a:r>
            <a:rPr lang="fr-FR" sz="1600" dirty="0" smtClean="0"/>
            <a:t>Entrée disciplinaire ‘sciences’</a:t>
          </a:r>
          <a:endParaRPr lang="fr-FR" sz="1600" dirty="0"/>
        </a:p>
      </dgm:t>
    </dgm:pt>
    <dgm:pt modelId="{E729A0CB-5194-44D2-86F3-E0AB8281FA33}" type="parTrans" cxnId="{CB44D5C4-ECD2-49AD-AC4D-E2279C8B1A63}">
      <dgm:prSet/>
      <dgm:spPr/>
      <dgm:t>
        <a:bodyPr/>
        <a:lstStyle/>
        <a:p>
          <a:endParaRPr lang="fr-FR"/>
        </a:p>
      </dgm:t>
    </dgm:pt>
    <dgm:pt modelId="{2B87F04B-4185-40B5-B33A-A907C517E1EA}" type="sibTrans" cxnId="{CB44D5C4-ECD2-49AD-AC4D-E2279C8B1A63}">
      <dgm:prSet/>
      <dgm:spPr/>
      <dgm:t>
        <a:bodyPr/>
        <a:lstStyle/>
        <a:p>
          <a:endParaRPr lang="fr-FR"/>
        </a:p>
      </dgm:t>
    </dgm:pt>
    <dgm:pt modelId="{B2A7FE99-63B4-46C6-AB8C-55A33FD94EC7}">
      <dgm:prSet phldrT="[Texte]"/>
      <dgm:spPr/>
      <dgm:t>
        <a:bodyPr/>
        <a:lstStyle/>
        <a:p>
          <a:r>
            <a:rPr lang="fr-FR" sz="1600" dirty="0" smtClean="0"/>
            <a:t>Entrée par projet pédagogique</a:t>
          </a:r>
          <a:endParaRPr lang="fr-FR" sz="1600" dirty="0"/>
        </a:p>
      </dgm:t>
    </dgm:pt>
    <dgm:pt modelId="{0092159C-3BFE-4D2E-B9F9-2E9CC227EB77}" type="parTrans" cxnId="{F3F03ACA-BDD6-4715-B37C-C354A886243E}">
      <dgm:prSet/>
      <dgm:spPr/>
      <dgm:t>
        <a:bodyPr/>
        <a:lstStyle/>
        <a:p>
          <a:endParaRPr lang="fr-FR"/>
        </a:p>
      </dgm:t>
    </dgm:pt>
    <dgm:pt modelId="{FBB8D1DC-64C4-408E-867E-6E0D66451698}" type="sibTrans" cxnId="{F3F03ACA-BDD6-4715-B37C-C354A886243E}">
      <dgm:prSet/>
      <dgm:spPr/>
      <dgm:t>
        <a:bodyPr/>
        <a:lstStyle/>
        <a:p>
          <a:endParaRPr lang="fr-FR"/>
        </a:p>
      </dgm:t>
    </dgm:pt>
    <dgm:pt modelId="{34A7F16C-F4FA-4B28-AB1F-A3F20569822B}" type="pres">
      <dgm:prSet presAssocID="{4D2E1A4D-ECC7-4BFE-9FEF-C7B2E9B3781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1B5C2A2-964A-4392-B931-B4BACF745809}" type="pres">
      <dgm:prSet presAssocID="{1B5FC017-DCFD-4882-873B-CEA6B3AC8F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14164B-7C32-43EA-BE36-607B6774A719}" type="pres">
      <dgm:prSet presAssocID="{0C31F7B0-5C71-4C06-B397-D4C9BF06D627}" presName="sibTrans" presStyleCnt="0"/>
      <dgm:spPr/>
    </dgm:pt>
    <dgm:pt modelId="{FD8F356D-2A15-4D0B-ABB6-243EE46DBB19}" type="pres">
      <dgm:prSet presAssocID="{94BCB460-0CD2-4FE1-8811-F8B8741B6D1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DD05AA-7430-48B8-A90E-CE927A7B5F8D}" type="pres">
      <dgm:prSet presAssocID="{FECBEDD0-7BBF-4843-91C5-DA413FBA1EE8}" presName="sibTrans" presStyleCnt="0"/>
      <dgm:spPr/>
    </dgm:pt>
    <dgm:pt modelId="{4022100E-770F-4FD9-83ED-5AF4071FCFE9}" type="pres">
      <dgm:prSet presAssocID="{4A24E38C-93F2-4E20-8180-E70C607B781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112C3E-72FD-46CC-AE33-A8C73CB4F687}" type="pres">
      <dgm:prSet presAssocID="{9B69363B-4210-4ED5-823B-17DEA4C860FB}" presName="sibTrans" presStyleCnt="0"/>
      <dgm:spPr/>
    </dgm:pt>
    <dgm:pt modelId="{81B754BC-831A-41A7-BCC6-9A329506F04A}" type="pres">
      <dgm:prSet presAssocID="{47476DE9-130E-465B-BE3D-A08F5073A73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1C2901A-320C-4268-9505-48B4D0FF0594}" type="presOf" srcId="{16CD1F48-6D4A-4677-9502-A4692B2036F0}" destId="{81B754BC-831A-41A7-BCC6-9A329506F04A}" srcOrd="0" destOrd="1" presId="urn:microsoft.com/office/officeart/2005/8/layout/hList6"/>
    <dgm:cxn modelId="{A1EA6454-9DB1-4EC2-B0EA-B74BBA283BFD}" srcId="{94BCB460-0CD2-4FE1-8811-F8B8741B6D1A}" destId="{EE1CE301-AB60-4CC5-8FEF-B15580951CD2}" srcOrd="0" destOrd="0" parTransId="{51BF9BBB-1BED-48CC-877D-6FDF2D52E7E0}" sibTransId="{B1A1E5B6-BC54-4266-825B-3E55299C7E33}"/>
    <dgm:cxn modelId="{F3F03ACA-BDD6-4715-B37C-C354A886243E}" srcId="{47476DE9-130E-465B-BE3D-A08F5073A738}" destId="{B2A7FE99-63B4-46C6-AB8C-55A33FD94EC7}" srcOrd="1" destOrd="0" parTransId="{0092159C-3BFE-4D2E-B9F9-2E9CC227EB77}" sibTransId="{FBB8D1DC-64C4-408E-867E-6E0D66451698}"/>
    <dgm:cxn modelId="{FCBD0471-BFF2-453A-8741-A31B18D5093E}" type="presOf" srcId="{3C3EFEDF-76BD-400C-B967-244C32C5718D}" destId="{4022100E-770F-4FD9-83ED-5AF4071FCFE9}" srcOrd="0" destOrd="1" presId="urn:microsoft.com/office/officeart/2005/8/layout/hList6"/>
    <dgm:cxn modelId="{CB44D5C4-ECD2-49AD-AC4D-E2279C8B1A63}" srcId="{47476DE9-130E-465B-BE3D-A08F5073A738}" destId="{16CD1F48-6D4A-4677-9502-A4692B2036F0}" srcOrd="0" destOrd="0" parTransId="{E729A0CB-5194-44D2-86F3-E0AB8281FA33}" sibTransId="{2B87F04B-4185-40B5-B33A-A907C517E1EA}"/>
    <dgm:cxn modelId="{97623014-8020-4B11-9211-685116E34BCE}" type="presOf" srcId="{33AA1D58-5DBD-470C-B918-163493AC8A15}" destId="{FD8F356D-2A15-4D0B-ABB6-243EE46DBB19}" srcOrd="0" destOrd="2" presId="urn:microsoft.com/office/officeart/2005/8/layout/hList6"/>
    <dgm:cxn modelId="{047896CF-0957-4F69-B9CA-DB5D4EFA625B}" type="presOf" srcId="{C4DA885B-3E00-421A-BFC9-3217ADDDA829}" destId="{4022100E-770F-4FD9-83ED-5AF4071FCFE9}" srcOrd="0" destOrd="2" presId="urn:microsoft.com/office/officeart/2005/8/layout/hList6"/>
    <dgm:cxn modelId="{BA452761-7E5A-4D0F-B461-5D525FC42692}" srcId="{1B5FC017-DCFD-4882-873B-CEA6B3AC8FAB}" destId="{2C27162C-A627-455E-8694-A03C18223BA4}" srcOrd="1" destOrd="0" parTransId="{D1D5BBB3-EF31-40C9-A998-BAEC90C5D4ED}" sibTransId="{4D93AEDE-64A1-4268-9585-2770E0BF8544}"/>
    <dgm:cxn modelId="{130BAEFD-DB9C-4CD1-91C5-9F06F0678719}" type="presOf" srcId="{2C27162C-A627-455E-8694-A03C18223BA4}" destId="{C1B5C2A2-964A-4392-B931-B4BACF745809}" srcOrd="0" destOrd="2" presId="urn:microsoft.com/office/officeart/2005/8/layout/hList6"/>
    <dgm:cxn modelId="{DA4BBD9E-6673-4885-9C30-97AC54BE9201}" type="presOf" srcId="{1B5FC017-DCFD-4882-873B-CEA6B3AC8FAB}" destId="{C1B5C2A2-964A-4392-B931-B4BACF745809}" srcOrd="0" destOrd="0" presId="urn:microsoft.com/office/officeart/2005/8/layout/hList6"/>
    <dgm:cxn modelId="{2F19C04D-A7D6-4E5F-84BF-B37754574FD9}" srcId="{4D2E1A4D-ECC7-4BFE-9FEF-C7B2E9B37815}" destId="{94BCB460-0CD2-4FE1-8811-F8B8741B6D1A}" srcOrd="1" destOrd="0" parTransId="{DA6EEB66-962F-4F7D-9D02-9332CF76574A}" sibTransId="{FECBEDD0-7BBF-4843-91C5-DA413FBA1EE8}"/>
    <dgm:cxn modelId="{0F59ABD5-620F-4384-967F-873C912E3644}" type="presOf" srcId="{064B8828-23BD-4D46-9CEA-AE901C52FC13}" destId="{C1B5C2A2-964A-4392-B931-B4BACF745809}" srcOrd="0" destOrd="1" presId="urn:microsoft.com/office/officeart/2005/8/layout/hList6"/>
    <dgm:cxn modelId="{5009F4D3-50D1-4E5A-A6C0-507B62554475}" type="presOf" srcId="{ED276B68-460D-4C42-8CD6-01EF27FCBD6C}" destId="{4022100E-770F-4FD9-83ED-5AF4071FCFE9}" srcOrd="0" destOrd="3" presId="urn:microsoft.com/office/officeart/2005/8/layout/hList6"/>
    <dgm:cxn modelId="{35505D37-6FE0-4C86-853F-16AFCF440622}" srcId="{4A24E38C-93F2-4E20-8180-E70C607B7817}" destId="{3C3EFEDF-76BD-400C-B967-244C32C5718D}" srcOrd="0" destOrd="0" parTransId="{FF643632-32EE-46C4-AEA9-4994CCB44322}" sibTransId="{EB59D4E1-1C1D-4560-A25C-C3D64548773B}"/>
    <dgm:cxn modelId="{EA5DF4CD-DB93-40FC-9A06-FDC0BE3E7C37}" type="presOf" srcId="{4A24E38C-93F2-4E20-8180-E70C607B7817}" destId="{4022100E-770F-4FD9-83ED-5AF4071FCFE9}" srcOrd="0" destOrd="0" presId="urn:microsoft.com/office/officeart/2005/8/layout/hList6"/>
    <dgm:cxn modelId="{2CC6866F-7AB2-441E-B78F-D8951CDBD049}" srcId="{4A24E38C-93F2-4E20-8180-E70C607B7817}" destId="{ED276B68-460D-4C42-8CD6-01EF27FCBD6C}" srcOrd="2" destOrd="0" parTransId="{F5FAC400-9D75-4DFD-B2B5-11DDC7903C9E}" sibTransId="{AF4B1883-DD43-47FE-9798-0E8A22828AF6}"/>
    <dgm:cxn modelId="{C7CDF95C-71B7-4447-B780-3433AF40A838}" type="presOf" srcId="{4D2E1A4D-ECC7-4BFE-9FEF-C7B2E9B37815}" destId="{34A7F16C-F4FA-4B28-AB1F-A3F20569822B}" srcOrd="0" destOrd="0" presId="urn:microsoft.com/office/officeart/2005/8/layout/hList6"/>
    <dgm:cxn modelId="{06EBBECA-DD98-4246-9795-EB99E9A326CC}" srcId="{4A24E38C-93F2-4E20-8180-E70C607B7817}" destId="{C4DA885B-3E00-421A-BFC9-3217ADDDA829}" srcOrd="1" destOrd="0" parTransId="{8406C9D0-3CCE-453F-AEC8-C120B7592C6C}" sibTransId="{1C5114C4-C694-4FC4-BA9A-24F598FA7AE9}"/>
    <dgm:cxn modelId="{D6A6DC36-D2ED-44B6-8A12-0B1105E5933F}" type="presOf" srcId="{EE1CE301-AB60-4CC5-8FEF-B15580951CD2}" destId="{FD8F356D-2A15-4D0B-ABB6-243EE46DBB19}" srcOrd="0" destOrd="1" presId="urn:microsoft.com/office/officeart/2005/8/layout/hList6"/>
    <dgm:cxn modelId="{FC2201C1-9B82-4384-A879-5443E66540C7}" type="presOf" srcId="{47476DE9-130E-465B-BE3D-A08F5073A738}" destId="{81B754BC-831A-41A7-BCC6-9A329506F04A}" srcOrd="0" destOrd="0" presId="urn:microsoft.com/office/officeart/2005/8/layout/hList6"/>
    <dgm:cxn modelId="{42F2143D-7DA4-4BB7-9C45-1821D747A094}" srcId="{4D2E1A4D-ECC7-4BFE-9FEF-C7B2E9B37815}" destId="{4A24E38C-93F2-4E20-8180-E70C607B7817}" srcOrd="2" destOrd="0" parTransId="{921675BA-D3B1-4F3A-BCB6-6C84F1698951}" sibTransId="{9B69363B-4210-4ED5-823B-17DEA4C860FB}"/>
    <dgm:cxn modelId="{287C31A9-09E9-4E28-ABD9-A055E14405AB}" srcId="{1B5FC017-DCFD-4882-873B-CEA6B3AC8FAB}" destId="{064B8828-23BD-4D46-9CEA-AE901C52FC13}" srcOrd="0" destOrd="0" parTransId="{0933FA1B-143C-46DE-9C99-DCF24E932B94}" sibTransId="{68B97D69-E6DF-4451-80F6-106F8B71F4BF}"/>
    <dgm:cxn modelId="{060C4FC0-E3FB-4066-827B-DEDFDE4FC390}" type="presOf" srcId="{B2A7FE99-63B4-46C6-AB8C-55A33FD94EC7}" destId="{81B754BC-831A-41A7-BCC6-9A329506F04A}" srcOrd="0" destOrd="2" presId="urn:microsoft.com/office/officeart/2005/8/layout/hList6"/>
    <dgm:cxn modelId="{90128484-4A63-4641-949D-6431FB9C95FA}" srcId="{4D2E1A4D-ECC7-4BFE-9FEF-C7B2E9B37815}" destId="{47476DE9-130E-465B-BE3D-A08F5073A738}" srcOrd="3" destOrd="0" parTransId="{E43401E7-75FC-49DA-A159-46E284A7CA49}" sibTransId="{3F1C03BB-8868-4599-BB29-CABC097BB5AB}"/>
    <dgm:cxn modelId="{3AAF754D-B904-4033-B6C7-27DB9DA054E0}" type="presOf" srcId="{94BCB460-0CD2-4FE1-8811-F8B8741B6D1A}" destId="{FD8F356D-2A15-4D0B-ABB6-243EE46DBB19}" srcOrd="0" destOrd="0" presId="urn:microsoft.com/office/officeart/2005/8/layout/hList6"/>
    <dgm:cxn modelId="{94575D9F-1A39-4026-A8FD-35240AD27205}" srcId="{94BCB460-0CD2-4FE1-8811-F8B8741B6D1A}" destId="{33AA1D58-5DBD-470C-B918-163493AC8A15}" srcOrd="1" destOrd="0" parTransId="{220CB113-F930-49B3-B47C-1240D04DF0D0}" sibTransId="{29434D9F-0C68-4B95-8F98-E067970C3592}"/>
    <dgm:cxn modelId="{1EA9335F-62E4-42AA-AC7A-A6A0B6CD39CF}" srcId="{4D2E1A4D-ECC7-4BFE-9FEF-C7B2E9B37815}" destId="{1B5FC017-DCFD-4882-873B-CEA6B3AC8FAB}" srcOrd="0" destOrd="0" parTransId="{77453661-696C-45AE-9FCD-FE120E2A77AD}" sibTransId="{0C31F7B0-5C71-4C06-B397-D4C9BF06D627}"/>
    <dgm:cxn modelId="{4C5DD20E-1B76-44CF-89B9-8FE3D8716C14}" type="presParOf" srcId="{34A7F16C-F4FA-4B28-AB1F-A3F20569822B}" destId="{C1B5C2A2-964A-4392-B931-B4BACF745809}" srcOrd="0" destOrd="0" presId="urn:microsoft.com/office/officeart/2005/8/layout/hList6"/>
    <dgm:cxn modelId="{9E8A5DB7-8BBF-4591-8B95-6F5DBCEC1F93}" type="presParOf" srcId="{34A7F16C-F4FA-4B28-AB1F-A3F20569822B}" destId="{B014164B-7C32-43EA-BE36-607B6774A719}" srcOrd="1" destOrd="0" presId="urn:microsoft.com/office/officeart/2005/8/layout/hList6"/>
    <dgm:cxn modelId="{08FDF303-36DB-4080-81B5-E6378C3F3AC4}" type="presParOf" srcId="{34A7F16C-F4FA-4B28-AB1F-A3F20569822B}" destId="{FD8F356D-2A15-4D0B-ABB6-243EE46DBB19}" srcOrd="2" destOrd="0" presId="urn:microsoft.com/office/officeart/2005/8/layout/hList6"/>
    <dgm:cxn modelId="{F73A6386-3B07-46DD-B5D9-D8BD9F503A93}" type="presParOf" srcId="{34A7F16C-F4FA-4B28-AB1F-A3F20569822B}" destId="{B9DD05AA-7430-48B8-A90E-CE927A7B5F8D}" srcOrd="3" destOrd="0" presId="urn:microsoft.com/office/officeart/2005/8/layout/hList6"/>
    <dgm:cxn modelId="{ADAB9779-763E-42FA-B908-0C0290C4B9CC}" type="presParOf" srcId="{34A7F16C-F4FA-4B28-AB1F-A3F20569822B}" destId="{4022100E-770F-4FD9-83ED-5AF4071FCFE9}" srcOrd="4" destOrd="0" presId="urn:microsoft.com/office/officeart/2005/8/layout/hList6"/>
    <dgm:cxn modelId="{7A557613-6332-4FD3-831D-20685DC308AC}" type="presParOf" srcId="{34A7F16C-F4FA-4B28-AB1F-A3F20569822B}" destId="{85112C3E-72FD-46CC-AE33-A8C73CB4F687}" srcOrd="5" destOrd="0" presId="urn:microsoft.com/office/officeart/2005/8/layout/hList6"/>
    <dgm:cxn modelId="{EA160678-615F-466A-9781-2D44094AABCF}" type="presParOf" srcId="{34A7F16C-F4FA-4B28-AB1F-A3F20569822B}" destId="{81B754BC-831A-41A7-BCC6-9A329506F04A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5C2A2-964A-4392-B931-B4BACF745809}">
      <dsp:nvSpPr>
        <dsp:cNvPr id="0" name=""/>
        <dsp:cNvSpPr/>
      </dsp:nvSpPr>
      <dsp:spPr>
        <a:xfrm rot="16200000">
          <a:off x="-747246" y="749037"/>
          <a:ext cx="3255689" cy="175761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9815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Présentation </a:t>
          </a:r>
          <a:r>
            <a:rPr lang="fr-FR" sz="2000" kern="1200" dirty="0" smtClean="0"/>
            <a:t>projet MERITE</a:t>
          </a:r>
          <a:endParaRPr lang="fr-FR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Mallette sols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Mallette bois</a:t>
          </a:r>
          <a:endParaRPr lang="fr-FR" sz="1600" kern="1200" dirty="0"/>
        </a:p>
      </dsp:txBody>
      <dsp:txXfrm rot="5400000">
        <a:off x="1792" y="651137"/>
        <a:ext cx="1757613" cy="1953413"/>
      </dsp:txXfrm>
    </dsp:sp>
    <dsp:sp modelId="{FD8F356D-2A15-4D0B-ABB6-243EE46DBB19}">
      <dsp:nvSpPr>
        <dsp:cNvPr id="0" name=""/>
        <dsp:cNvSpPr/>
      </dsp:nvSpPr>
      <dsp:spPr>
        <a:xfrm rot="16200000">
          <a:off x="1142188" y="749037"/>
          <a:ext cx="3255689" cy="175761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9815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Démarche d’investigation</a:t>
          </a:r>
          <a:endParaRPr lang="fr-FR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Formateur académique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CPD</a:t>
          </a:r>
          <a:endParaRPr lang="fr-FR" sz="1600" kern="1200" dirty="0"/>
        </a:p>
      </dsp:txBody>
      <dsp:txXfrm rot="5400000">
        <a:off x="1891226" y="651137"/>
        <a:ext cx="1757613" cy="1953413"/>
      </dsp:txXfrm>
    </dsp:sp>
    <dsp:sp modelId="{4022100E-770F-4FD9-83ED-5AF4071FCFE9}">
      <dsp:nvSpPr>
        <dsp:cNvPr id="0" name=""/>
        <dsp:cNvSpPr/>
      </dsp:nvSpPr>
      <dsp:spPr>
        <a:xfrm rot="16200000">
          <a:off x="3031622" y="749037"/>
          <a:ext cx="3255689" cy="175761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9815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Nouveau programme 2023 </a:t>
          </a:r>
          <a:r>
            <a:rPr lang="fr-F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– C III</a:t>
          </a:r>
          <a:endParaRPr lang="fr-F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 vadémécum</a:t>
          </a:r>
          <a:endParaRPr lang="fr-FR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ÉDUSCOL</a:t>
          </a:r>
          <a:endParaRPr lang="fr-FR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Partenaires</a:t>
          </a:r>
          <a:endParaRPr lang="fr-FR" sz="1600" kern="1200" dirty="0"/>
        </a:p>
      </dsp:txBody>
      <dsp:txXfrm rot="5400000">
        <a:off x="3780660" y="651137"/>
        <a:ext cx="1757613" cy="1953413"/>
      </dsp:txXfrm>
    </dsp:sp>
    <dsp:sp modelId="{81B754BC-831A-41A7-BCC6-9A329506F04A}">
      <dsp:nvSpPr>
        <dsp:cNvPr id="0" name=""/>
        <dsp:cNvSpPr/>
      </dsp:nvSpPr>
      <dsp:spPr>
        <a:xfrm rot="16200000">
          <a:off x="4921057" y="749037"/>
          <a:ext cx="3255689" cy="175761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Sciences </a:t>
          </a:r>
          <a:r>
            <a:rPr lang="fr-FR" sz="2000" kern="1200" dirty="0" smtClean="0"/>
            <a:t/>
          </a:r>
          <a:br>
            <a:rPr lang="fr-FR" sz="2000" kern="1200" dirty="0" smtClean="0"/>
          </a:br>
          <a:r>
            <a:rPr lang="fr-FR" sz="1600" kern="1200" dirty="0" smtClean="0"/>
            <a:t>en projets interdisciplinaires</a:t>
          </a:r>
          <a:endParaRPr lang="fr-FR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Entrée disciplinaire ‘sciences’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Entrée par projet pédagogique</a:t>
          </a:r>
          <a:endParaRPr lang="fr-FR" sz="1600" kern="1200" dirty="0"/>
        </a:p>
      </dsp:txBody>
      <dsp:txXfrm rot="5400000">
        <a:off x="5670095" y="651137"/>
        <a:ext cx="1757613" cy="1953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13/06/2023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3" tIns="47781" rIns="95563" bIns="47781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5563" tIns="47781" rIns="95563" bIns="47781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2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Temps 1 : MERITE – partenariat IMT Atlantique et </a:t>
            </a:r>
            <a:r>
              <a:rPr lang="fr-FR" dirty="0" err="1" smtClean="0"/>
              <a:t>Canopé</a:t>
            </a:r>
            <a:r>
              <a:rPr lang="fr-FR" dirty="0" smtClean="0"/>
              <a:t>. Prêt possible</a:t>
            </a:r>
            <a:r>
              <a:rPr lang="fr-FR" baseline="0" dirty="0" smtClean="0"/>
              <a:t> par </a:t>
            </a:r>
            <a:r>
              <a:rPr lang="fr-FR" baseline="0" dirty="0" err="1" smtClean="0"/>
              <a:t>Canopé</a:t>
            </a:r>
            <a:r>
              <a:rPr lang="fr-FR" baseline="0" dirty="0" smtClean="0"/>
              <a:t> ?</a:t>
            </a:r>
          </a:p>
          <a:p>
            <a:r>
              <a:rPr lang="fr-FR" baseline="0" dirty="0" smtClean="0"/>
              <a:t>Temps 2 : démarche d’investigation, si possible encadrée par Tony Neveu, PLC de SVT à Bonnétable et formateur académique sciences.</a:t>
            </a:r>
          </a:p>
          <a:p>
            <a:r>
              <a:rPr lang="fr-FR" baseline="0" dirty="0" smtClean="0"/>
              <a:t>Temps 3 : </a:t>
            </a:r>
            <a:r>
              <a:rPr lang="fr-FR" baseline="0" dirty="0" smtClean="0"/>
              <a:t>Nouveau programme C3 et nouvelles ressources</a:t>
            </a:r>
            <a:r>
              <a:rPr lang="fr-FR" baseline="0" dirty="0" smtClean="0"/>
              <a:t>, en </a:t>
            </a:r>
            <a:r>
              <a:rPr lang="fr-FR" baseline="0" dirty="0" err="1" smtClean="0"/>
              <a:t>distanciel</a:t>
            </a:r>
            <a:r>
              <a:rPr lang="fr-FR" baseline="0" dirty="0" smtClean="0"/>
              <a:t> : 2 </a:t>
            </a:r>
            <a:r>
              <a:rPr lang="fr-FR" baseline="0" dirty="0" smtClean="0"/>
              <a:t>temps de 1H30 </a:t>
            </a:r>
            <a:r>
              <a:rPr lang="fr-FR" baseline="0" dirty="0" smtClean="0"/>
              <a:t>= </a:t>
            </a:r>
            <a:r>
              <a:rPr lang="fr-FR" baseline="0" dirty="0" smtClean="0"/>
              <a:t>une période avant le temps 1 </a:t>
            </a:r>
            <a:r>
              <a:rPr lang="fr-FR" baseline="0" dirty="0" smtClean="0"/>
              <a:t>+ </a:t>
            </a:r>
            <a:r>
              <a:rPr lang="fr-FR" baseline="0" dirty="0" smtClean="0"/>
              <a:t>une période située en temps 3.</a:t>
            </a:r>
          </a:p>
          <a:p>
            <a:r>
              <a:rPr lang="fr-FR" baseline="0" dirty="0" smtClean="0"/>
              <a:t>Temps 4 : Travailler les sciences dans le cadre d’un </a:t>
            </a:r>
            <a:r>
              <a:rPr lang="fr-FR" baseline="0" smtClean="0"/>
              <a:t>projet </a:t>
            </a:r>
            <a:r>
              <a:rPr lang="fr-FR" baseline="0" smtClean="0"/>
              <a:t>pédagogique et </a:t>
            </a:r>
            <a:r>
              <a:rPr lang="fr-FR" baseline="0" dirty="0" smtClean="0"/>
              <a:t>traiter les aspects interdisciplinaires des sciences.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482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5569" y="206819"/>
            <a:ext cx="1060796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62320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00598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69314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29935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8262431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225646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4611648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0"/>
              </a:spcAft>
              <a:buNone/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age 7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48" y="411510"/>
            <a:ext cx="4172378" cy="150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97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7991211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cap="all" dirty="0" smtClean="0"/>
              <a:t>20/06/2022</a:t>
            </a:r>
            <a:endParaRPr lang="fr-FR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179276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327755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9276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205571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5414192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0316497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smtClean="0"/>
              <a:t>XX/XX/XXXX</a:t>
            </a:r>
            <a:endParaRPr lang="fr-FR" cap="al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20306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cap="all" dirty="0" smtClean="0"/>
              <a:t>20/06/2022</a:t>
            </a:r>
            <a:endParaRPr lang="fr-FR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48" name="Connecteur droit 47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Image 4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16" y="89298"/>
            <a:ext cx="1063433" cy="3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314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31" r:id="rId16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duscol.education.fr/784/enseigner-les-sciences-et-la-technologie-cycles-1-2-et-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scal.viard@ac-nantes.f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Groupe départemental Sciences – Technologie – Education au développement durable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Soutenir l’enseignement des </a:t>
            </a:r>
            <a:r>
              <a:rPr lang="fr-FR" dirty="0" smtClean="0"/>
              <a:t>SCIENCES et </a:t>
            </a:r>
            <a:r>
              <a:rPr lang="fr-FR" dirty="0" smtClean="0"/>
              <a:t>de la technologie </a:t>
            </a:r>
            <a:r>
              <a:rPr lang="fr-FR" dirty="0" smtClean="0"/>
              <a:t>– Rentrée </a:t>
            </a:r>
            <a:r>
              <a:rPr lang="fr-FR" dirty="0" smtClean="0"/>
              <a:t>2023</a:t>
            </a:r>
            <a:endParaRPr lang="fr-FR" dirty="0"/>
          </a:p>
          <a:p>
            <a:pPr lvl="1"/>
            <a:r>
              <a:rPr lang="fr-FR" dirty="0" smtClean="0"/>
              <a:t>Christine </a:t>
            </a:r>
            <a:r>
              <a:rPr lang="fr-FR" dirty="0" err="1" smtClean="0"/>
              <a:t>Pézavant</a:t>
            </a:r>
            <a:r>
              <a:rPr lang="fr-FR" dirty="0" smtClean="0"/>
              <a:t>, Inspectrice de l’Education Nationale </a:t>
            </a:r>
            <a:br>
              <a:rPr lang="fr-FR" dirty="0" smtClean="0"/>
            </a:br>
            <a:r>
              <a:rPr lang="fr-FR" dirty="0" smtClean="0"/>
              <a:t>Pascal Viard, Conseiller pédagogique départemental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2483768" y="463888"/>
            <a:ext cx="5801791" cy="1108928"/>
          </a:xfrm>
        </p:spPr>
        <p:txBody>
          <a:bodyPr>
            <a:normAutofit fontScale="90000"/>
          </a:bodyPr>
          <a:lstStyle/>
          <a:p>
            <a:pPr algn="r"/>
            <a:r>
              <a:rPr lang="fr-FR" dirty="0" smtClean="0"/>
              <a:t>Soutenir l’enseignement des </a:t>
            </a:r>
            <a:r>
              <a:rPr lang="fr-FR" dirty="0" smtClean="0"/>
              <a:t>sciences et </a:t>
            </a:r>
            <a:r>
              <a:rPr lang="fr-FR" dirty="0" smtClean="0"/>
              <a:t>de la technologie </a:t>
            </a:r>
            <a:r>
              <a:rPr lang="fr-FR" dirty="0" smtClean="0"/>
              <a:t>– rentrée </a:t>
            </a:r>
            <a:r>
              <a:rPr lang="fr-FR" dirty="0" smtClean="0"/>
              <a:t>2023 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971600" y="1607624"/>
            <a:ext cx="7429499" cy="2324795"/>
          </a:xfrm>
        </p:spPr>
        <p:txBody>
          <a:bodyPr>
            <a:noAutofit/>
          </a:bodyPr>
          <a:lstStyle/>
          <a:p>
            <a:pPr algn="just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nouveau programme pour les sciences en cycle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fr-FR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(avril 2023)</a:t>
            </a:r>
            <a:endParaRPr lang="fr-FR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vadémécum « enseigner les sciences du cycle 1 au cycle 3 » </a:t>
            </a:r>
            <a:r>
              <a:rPr lang="fr-FR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(mars 2023)</a:t>
            </a:r>
            <a:endParaRPr lang="fr-FR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nouvelles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ressources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pédagogiques pour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classes C1 à C3 :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ÉDUSCOL</a:t>
            </a: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fr-FR" dirty="0" smtClean="0"/>
              <a:t>Plusieurs modules départementaux de formation (</a:t>
            </a:r>
            <a:r>
              <a:rPr lang="fr-FR" dirty="0" smtClean="0"/>
              <a:t>12h) </a:t>
            </a:r>
            <a:r>
              <a:rPr lang="fr-FR" dirty="0" smtClean="0"/>
              <a:t>: sciences en C1, sciences en C3, EMI et sciences, EDD/E3D, école du dehors-A2D2</a:t>
            </a:r>
          </a:p>
          <a:p>
            <a:pPr algn="just"/>
            <a:r>
              <a:rPr lang="fr-FR" dirty="0"/>
              <a:t>Une aide locale et ajustée à la demande</a:t>
            </a:r>
          </a:p>
          <a:p>
            <a:pPr algn="just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856060" y="4843927"/>
            <a:ext cx="4679482" cy="273844"/>
          </a:xfrm>
        </p:spPr>
        <p:txBody>
          <a:bodyPr/>
          <a:lstStyle/>
          <a:p>
            <a:r>
              <a:rPr lang="fr-FR" dirty="0" smtClean="0"/>
              <a:t>DSDEN de la Sarthe – groupe départemental </a:t>
            </a:r>
          </a:p>
          <a:p>
            <a:r>
              <a:rPr lang="fr-FR" dirty="0" smtClean="0"/>
              <a:t>Sciences – Technologie – Éducation au développement durable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956376" y="4843927"/>
            <a:ext cx="578317" cy="273844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52213"/>
            <a:ext cx="1594294" cy="1255411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907704" y="4083918"/>
            <a:ext cx="5781904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Renseignements auprès du CPD sciences et technologie, EDD</a:t>
            </a:r>
            <a:br>
              <a:rPr lang="fr-FR" dirty="0" smtClean="0"/>
            </a:br>
            <a:r>
              <a:rPr lang="fr-FR" dirty="0" smtClean="0">
                <a:hlinkClick r:id="rId4"/>
              </a:rPr>
              <a:t>pascal.viard@ac-nantes.fr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02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910" y="205200"/>
            <a:ext cx="6696744" cy="110892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Détail du module 2023-2024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Enseigner les Sciences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Technologie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cycle 3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160588"/>
              </p:ext>
            </p:extLst>
          </p:nvPr>
        </p:nvGraphicFramePr>
        <p:xfrm>
          <a:off x="855663" y="1347787"/>
          <a:ext cx="7429500" cy="325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598059" y="4803998"/>
            <a:ext cx="2057400" cy="273844"/>
          </a:xfrm>
        </p:spPr>
        <p:txBody>
          <a:bodyPr/>
          <a:lstStyle/>
          <a:p>
            <a:pPr algn="r"/>
            <a:r>
              <a:rPr lang="fr-FR" cap="all" dirty="0" smtClean="0"/>
              <a:t>30/06/2023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55576" y="4803998"/>
            <a:ext cx="4679482" cy="273844"/>
          </a:xfrm>
        </p:spPr>
        <p:txBody>
          <a:bodyPr/>
          <a:lstStyle/>
          <a:p>
            <a:r>
              <a:rPr lang="fr-FR" dirty="0" smtClean="0"/>
              <a:t>DSDEN de la Sarthe – groupe départemental Sciences – Technologie – </a:t>
            </a:r>
            <a:r>
              <a:rPr lang="fr-FR" dirty="0" err="1" smtClean="0"/>
              <a:t>Edcuation</a:t>
            </a:r>
            <a:r>
              <a:rPr lang="fr-FR" dirty="0" smtClean="0"/>
              <a:t> au développement durable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818460" y="4803998"/>
            <a:ext cx="578317" cy="273844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736357" y="3731791"/>
            <a:ext cx="720080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 h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2542617" y="3731791"/>
            <a:ext cx="720080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 h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4472275" y="3731791"/>
            <a:ext cx="720080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 h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400279" y="3731791"/>
            <a:ext cx="720080" cy="7200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 h</a:t>
            </a:r>
            <a:endParaRPr lang="fr-FR" dirty="0"/>
          </a:p>
        </p:txBody>
      </p:sp>
      <p:sp>
        <p:nvSpPr>
          <p:cNvPr id="13" name="Secteurs 12"/>
          <p:cNvSpPr/>
          <p:nvPr/>
        </p:nvSpPr>
        <p:spPr>
          <a:xfrm>
            <a:off x="323529" y="2862735"/>
            <a:ext cx="720080" cy="734268"/>
          </a:xfrm>
          <a:prstGeom prst="pie">
            <a:avLst>
              <a:gd name="adj1" fmla="val 5452563"/>
              <a:gd name="adj2" fmla="val 162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1H30</a:t>
            </a:r>
            <a:endParaRPr lang="fr-FR" sz="11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Secteurs 13"/>
          <p:cNvSpPr/>
          <p:nvPr/>
        </p:nvSpPr>
        <p:spPr>
          <a:xfrm flipH="1">
            <a:off x="5617245" y="3229869"/>
            <a:ext cx="711696" cy="734268"/>
          </a:xfrm>
          <a:prstGeom prst="pie">
            <a:avLst>
              <a:gd name="adj1" fmla="val 5452563"/>
              <a:gd name="adj2" fmla="val 1620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1H30</a:t>
            </a:r>
            <a:endParaRPr lang="fr-FR" sz="11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5192355" y="3731791"/>
            <a:ext cx="752628" cy="1877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 flipV="1">
            <a:off x="736358" y="3379664"/>
            <a:ext cx="3735917" cy="5398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315339" y="394787"/>
            <a:ext cx="1078559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1" spc="-15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12 h</a:t>
            </a:r>
            <a:endParaRPr lang="fr-FR" sz="4000" b="1" spc="-15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Explosion 2 11"/>
          <p:cNvSpPr/>
          <p:nvPr/>
        </p:nvSpPr>
        <p:spPr>
          <a:xfrm>
            <a:off x="4828858" y="960616"/>
            <a:ext cx="1500083" cy="98146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 rot="20104702">
            <a:off x="4783689" y="1254198"/>
            <a:ext cx="148184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2000" b="1" cap="none" spc="0" dirty="0" smtClean="0">
                <a:ln/>
                <a:solidFill>
                  <a:schemeClr val="accent3"/>
                </a:solidFill>
                <a:effectLst/>
              </a:rPr>
              <a:t>Nouveau</a:t>
            </a:r>
            <a:endParaRPr lang="fr-FR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366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D57C802836FCB44B44B7372FB2B7972" ma:contentTypeVersion="2" ma:contentTypeDescription="Crée un document." ma:contentTypeScope="" ma:versionID="5a60f89c127121cb1fddd53ae7c254b1">
  <xsd:schema xmlns:xsd="http://www.w3.org/2001/XMLSchema" xmlns:xs="http://www.w3.org/2001/XMLSchema" xmlns:p="http://schemas.microsoft.com/office/2006/metadata/properties" xmlns:ns2="2c7ddd52-0a06-43b1-a35c-dcb15ea2e3f4" targetNamespace="http://schemas.microsoft.com/office/2006/metadata/properties" ma:root="true" ma:fieldsID="d5f738a9b3eb3c0a5db9868b5f12e787" ns2:_="">
    <xsd:import namespace="2c7ddd52-0a06-43b1-a35c-dcb15ea2e3f4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ddd52-0a06-43b1-a35c-dcb15ea2e3f4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2c7ddd52-0a06-43b1-a35c-dcb15ea2e3f4" xsi:nil="true"/>
  </documentManagement>
</p:properties>
</file>

<file path=customXml/itemProps1.xml><?xml version="1.0" encoding="utf-8"?>
<ds:datastoreItem xmlns:ds="http://schemas.openxmlformats.org/officeDocument/2006/customXml" ds:itemID="{C5A1E121-5B71-425C-AE3F-76F7511971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7ddd52-0a06-43b1-a35c-dcb15ea2e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EB1297-7AD4-4FBB-8055-8C4B538408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90F7A5-CCE4-473E-B5E5-6F67D366CE71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c7ddd52-0a06-43b1-a35c-dcb15ea2e3f4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MATRICE PPT_16_9</Template>
  <TotalTime>1193</TotalTime>
  <Words>326</Words>
  <Application>Microsoft Office PowerPoint</Application>
  <PresentationFormat>Affichage à l'écran (16:9)</PresentationFormat>
  <Paragraphs>44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Tw Cen MT</vt:lpstr>
      <vt:lpstr>Circuit</vt:lpstr>
      <vt:lpstr>Présentation PowerPoint</vt:lpstr>
      <vt:lpstr>Soutenir l’enseignement des sciences et de la technologie – rentrée 2023 </vt:lpstr>
      <vt:lpstr>Détail du module 2023-2024  Enseigner les Sciences et la Technologie  en cycle 3</vt:lpstr>
    </vt:vector>
  </TitlesOfParts>
  <Manager>Client</Manager>
  <Company>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Pascal Viard</dc:creator>
  <cp:lastModifiedBy>Pascal Viard</cp:lastModifiedBy>
  <cp:revision>43</cp:revision>
  <cp:lastPrinted>2022-06-20T11:27:32Z</cp:lastPrinted>
  <dcterms:created xsi:type="dcterms:W3CDTF">2022-05-17T13:58:26Z</dcterms:created>
  <dcterms:modified xsi:type="dcterms:W3CDTF">2023-06-13T10:17:09Z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0x010100873AB55E0CC5DA459F57F5A42893F46A005A087D358B12CA4E82A8A8BA9B8A8CF200D3544DBFAD4F664AA25DF68E6D1F0A9E00689F2856DFEDCE40890FDCED81A7DFC9005D57C802836FCB44B44B7372FB2B7972</vt:lpwstr>
  </property>
</Properties>
</file>