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MlK3PM85q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660483" cy="1400530"/>
          </a:xfrm>
        </p:spPr>
        <p:txBody>
          <a:bodyPr/>
          <a:lstStyle/>
          <a:p>
            <a:r>
              <a:rPr lang="fr-FR" sz="3800" dirty="0" smtClean="0"/>
              <a:t>Mener une enquête documentée pour réfléchir à partir d’un extrait de film</a:t>
            </a:r>
            <a:endParaRPr lang="fr-FR" sz="3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Extrait du film </a:t>
            </a:r>
            <a:r>
              <a:rPr lang="fr-FR" i="1" dirty="0" smtClean="0"/>
              <a:t>la vie est belle </a:t>
            </a:r>
            <a:r>
              <a:rPr lang="fr-FR" dirty="0" smtClean="0"/>
              <a:t>de Roberto </a:t>
            </a:r>
            <a:r>
              <a:rPr lang="fr-FR" dirty="0" err="1" smtClean="0"/>
              <a:t>Benigni</a:t>
            </a:r>
            <a:r>
              <a:rPr lang="fr-FR" dirty="0" smtClean="0"/>
              <a:t> (1998)</a:t>
            </a:r>
            <a:r>
              <a:rPr lang="fr-FR" u="sng" dirty="0">
                <a:hlinkClick r:id="rId2"/>
              </a:rPr>
              <a:t> https://www.youtube.com/watch?v=KMlK3PM85qs</a:t>
            </a:r>
            <a:endParaRPr lang="fr-FR" dirty="0"/>
          </a:p>
          <a:p>
            <a:r>
              <a:rPr lang="fr-FR" dirty="0" smtClean="0"/>
              <a:t>Problématique : une fiction peut-elle raconter correctement l’Histoire?</a:t>
            </a:r>
          </a:p>
          <a:p>
            <a:r>
              <a:rPr lang="fr-FR" dirty="0" smtClean="0"/>
              <a:t>Documentation par groupes d’élèves :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dirty="0" smtClean="0"/>
              <a:t>Résumé du film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dirty="0" smtClean="0"/>
              <a:t>Contexte historique dans les camps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dirty="0" smtClean="0"/>
              <a:t>Choix de réalisation du film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Résultats de l’enquête et conclusion </a:t>
            </a:r>
            <a:r>
              <a:rPr lang="fr-FR" dirty="0" smtClean="0"/>
              <a:t>: réponse à la problématique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967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</TotalTime>
  <Words>65</Words>
  <Application>Microsoft Office PowerPoint</Application>
  <PresentationFormat>Grand écran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Century Gothic</vt:lpstr>
      <vt:lpstr>Courier New</vt:lpstr>
      <vt:lpstr>Wingdings</vt:lpstr>
      <vt:lpstr>Wingdings 3</vt:lpstr>
      <vt:lpstr>Ion</vt:lpstr>
      <vt:lpstr>Mener une enquête documentée pour réfléchir à partir d’un extrait de film</vt:lpstr>
    </vt:vector>
  </TitlesOfParts>
  <Company>Education Nationale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Mener une enquête documentée pour réfléchir à partir d’un extrait de film</dc:title>
  <dc:creator>Dany Dodin</dc:creator>
  <cp:lastModifiedBy>Dany Dodin</cp:lastModifiedBy>
  <cp:revision>1</cp:revision>
  <dcterms:created xsi:type="dcterms:W3CDTF">2024-06-17T14:22:22Z</dcterms:created>
  <dcterms:modified xsi:type="dcterms:W3CDTF">2024-06-17T14:23:33Z</dcterms:modified>
</cp:coreProperties>
</file>