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FFC3628-42B5-47A6-B0B5-9C89E71D58BB}" type="datetimeFigureOut">
              <a:rPr lang="fr-FR" smtClean="0"/>
              <a:t>02/09/2024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A0A50-B5B4-4996-AF03-FADD1A812844}" type="slidenum">
              <a:rPr lang="fr-FR" smtClean="0"/>
              <a:t>‹N°›</a:t>
            </a:fld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25400" ty="6350" sx="71000" sy="71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074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C3628-42B5-47A6-B0B5-9C89E71D58BB}" type="datetimeFigureOut">
              <a:rPr lang="fr-FR" smtClean="0"/>
              <a:t>02/09/2024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A0A50-B5B4-4996-AF03-FADD1A8128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0328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C3628-42B5-47A6-B0B5-9C89E71D58BB}" type="datetimeFigureOut">
              <a:rPr lang="fr-FR" smtClean="0"/>
              <a:t>02/09/2024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A0A50-B5B4-4996-AF03-FADD1A812844}" type="slidenum">
              <a:rPr lang="fr-FR" smtClean="0"/>
              <a:t>‹N°›</a:t>
            </a:fld>
            <a:endParaRPr lang="fr-FR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2155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C3628-42B5-47A6-B0B5-9C89E71D58BB}" type="datetimeFigureOut">
              <a:rPr lang="fr-FR" smtClean="0"/>
              <a:t>02/09/2024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A0A50-B5B4-4996-AF03-FADD1A8128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1837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C3628-42B5-47A6-B0B5-9C89E71D58BB}" type="datetimeFigureOut">
              <a:rPr lang="fr-FR" smtClean="0"/>
              <a:t>02/09/2024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A0A50-B5B4-4996-AF03-FADD1A812844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25400" ty="6350" sx="71000" sy="71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7983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C3628-42B5-47A6-B0B5-9C89E71D58BB}" type="datetimeFigureOut">
              <a:rPr lang="fr-FR" smtClean="0"/>
              <a:t>02/09/2024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A0A50-B5B4-4996-AF03-FADD1A8128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5690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C3628-42B5-47A6-B0B5-9C89E71D58BB}" type="datetimeFigureOut">
              <a:rPr lang="fr-FR" smtClean="0"/>
              <a:t>02/09/2024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A0A50-B5B4-4996-AF03-FADD1A8128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4457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C3628-42B5-47A6-B0B5-9C89E71D58BB}" type="datetimeFigureOut">
              <a:rPr lang="fr-FR" smtClean="0"/>
              <a:t>02/09/2024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A0A50-B5B4-4996-AF03-FADD1A8128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7912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C3628-42B5-47A6-B0B5-9C89E71D58BB}" type="datetimeFigureOut">
              <a:rPr lang="fr-FR" smtClean="0"/>
              <a:t>02/09/2024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A0A50-B5B4-4996-AF03-FADD1A8128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1409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C3628-42B5-47A6-B0B5-9C89E71D58BB}" type="datetimeFigureOut">
              <a:rPr lang="fr-FR" smtClean="0"/>
              <a:t>02/09/2024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A0A50-B5B4-4996-AF03-FADD1A8128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5110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/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C3628-42B5-47A6-B0B5-9C89E71D58BB}" type="datetimeFigureOut">
              <a:rPr lang="fr-FR" smtClean="0"/>
              <a:t>02/09/2024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A0A50-B5B4-4996-AF03-FADD1A812844}" type="slidenum">
              <a:rPr lang="fr-FR" smtClean="0"/>
              <a:t>‹N°›</a:t>
            </a:fld>
            <a:endParaRPr lang="fr-F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7131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FFC3628-42B5-47A6-B0B5-9C89E71D58BB}" type="datetimeFigureOut">
              <a:rPr lang="fr-FR" smtClean="0"/>
              <a:t>02/09/2024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7AA0A50-B5B4-4996-AF03-FADD1A812844}" type="slidenum">
              <a:rPr lang="fr-FR" smtClean="0"/>
              <a:t>‹N°›</a:t>
            </a:fld>
            <a:endParaRPr lang="fr-FR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704007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pedagogie1d.ac-nantes.fr/sarthe/ecole-inclusive/aesh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agistere.education.fr/ac-nantes/course/view.php?id=8035&amp;section=2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magistere.education.fr/ac-nantes/course/view.php?id=8035&amp;section=2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Présentation de la Formation AESH</a:t>
            </a:r>
          </a:p>
        </p:txBody>
      </p:sp>
    </p:spTree>
    <p:extLst>
      <p:ext uri="{BB962C8B-B14F-4D97-AF65-F5344CB8AC3E}">
        <p14:creationId xmlns:p14="http://schemas.microsoft.com/office/powerpoint/2010/main" val="609219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24128" y="219456"/>
            <a:ext cx="9720072" cy="831342"/>
          </a:xfrm>
        </p:spPr>
        <p:txBody>
          <a:bodyPr>
            <a:noAutofit/>
          </a:bodyPr>
          <a:lstStyle/>
          <a:p>
            <a:r>
              <a:rPr lang="fr-FR" sz="3600" b="1" dirty="0"/>
              <a:t>Le site où trouver vos informations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24128" y="1237957"/>
            <a:ext cx="9720073" cy="5400587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FR" sz="3200" dirty="0"/>
              <a:t>« DSDEN 72 » 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3200" dirty="0"/>
              <a:t>Descendre jusqu’au cadre « vie pédagogique en département »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3200" dirty="0"/>
              <a:t>Descendre à nouveau et cliquer sur le lien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sz="3200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sz="3200" dirty="0"/>
              <a:t>Onglet « Sarthe » en vert 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sz="3200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sz="3200" dirty="0"/>
              <a:t>Paragraphe « AESH » 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sz="3200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sz="3200" dirty="0">
                <a:solidFill>
                  <a:srgbClr val="00B05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https://www.pedagogie1d.ac-nantes.fr/sarthe/ecole-inclusive/aesh/</a:t>
            </a:r>
            <a:r>
              <a:rPr lang="fr-FR" sz="3200" dirty="0">
                <a:solidFill>
                  <a:srgbClr val="00B050"/>
                </a:solidFill>
              </a:rPr>
              <a:t> </a:t>
            </a:r>
            <a:r>
              <a:rPr lang="fr-FR" sz="3200" dirty="0"/>
              <a:t>(à mettre en « favori »!)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21018" y="3992963"/>
            <a:ext cx="1176909" cy="668368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52084" y="5116090"/>
            <a:ext cx="1951101" cy="1368080"/>
          </a:xfrm>
          <a:prstGeom prst="rect">
            <a:avLst/>
          </a:prstGeom>
        </p:spPr>
      </p:pic>
      <p:sp>
        <p:nvSpPr>
          <p:cNvPr id="9" name="Flèche : droite 8">
            <a:extLst>
              <a:ext uri="{FF2B5EF4-FFF2-40B4-BE49-F238E27FC236}">
                <a16:creationId xmlns:a16="http://schemas.microsoft.com/office/drawing/2014/main" id="{A76C6B11-64AF-4EB2-A64B-B82878B11937}"/>
              </a:ext>
            </a:extLst>
          </p:cNvPr>
          <p:cNvSpPr/>
          <p:nvPr/>
        </p:nvSpPr>
        <p:spPr>
          <a:xfrm rot="17939761">
            <a:off x="9612896" y="6262476"/>
            <a:ext cx="798342" cy="43577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4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AF8B4879-B6D4-4E67-BB4E-270A6EE457F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47238" y="16040"/>
            <a:ext cx="1348904" cy="2636668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3D6F5AF2-9125-4F9C-A96B-54EF4810A60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56928" y="2994081"/>
            <a:ext cx="3018062" cy="897262"/>
          </a:xfrm>
          <a:prstGeom prst="rect">
            <a:avLst/>
          </a:prstGeom>
        </p:spPr>
      </p:pic>
      <p:sp>
        <p:nvSpPr>
          <p:cNvPr id="11" name="Flèche : droite 10">
            <a:extLst>
              <a:ext uri="{FF2B5EF4-FFF2-40B4-BE49-F238E27FC236}">
                <a16:creationId xmlns:a16="http://schemas.microsoft.com/office/drawing/2014/main" id="{6C6D7C24-3D02-4CA5-947C-631B0F634967}"/>
              </a:ext>
            </a:extLst>
          </p:cNvPr>
          <p:cNvSpPr/>
          <p:nvPr/>
        </p:nvSpPr>
        <p:spPr>
          <a:xfrm rot="17939761">
            <a:off x="8583023" y="3898491"/>
            <a:ext cx="798342" cy="43577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2</a:t>
            </a:r>
          </a:p>
        </p:txBody>
      </p:sp>
      <p:sp>
        <p:nvSpPr>
          <p:cNvPr id="12" name="Flèche : droite 11">
            <a:extLst>
              <a:ext uri="{FF2B5EF4-FFF2-40B4-BE49-F238E27FC236}">
                <a16:creationId xmlns:a16="http://schemas.microsoft.com/office/drawing/2014/main" id="{5FA60938-EE0A-4306-8A44-08D18FABD7AB}"/>
              </a:ext>
            </a:extLst>
          </p:cNvPr>
          <p:cNvSpPr/>
          <p:nvPr/>
        </p:nvSpPr>
        <p:spPr>
          <a:xfrm rot="17939761">
            <a:off x="9954255" y="4443442"/>
            <a:ext cx="798342" cy="43577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3</a:t>
            </a:r>
          </a:p>
        </p:txBody>
      </p:sp>
      <p:sp>
        <p:nvSpPr>
          <p:cNvPr id="8" name="Flèche : droite 7">
            <a:extLst>
              <a:ext uri="{FF2B5EF4-FFF2-40B4-BE49-F238E27FC236}">
                <a16:creationId xmlns:a16="http://schemas.microsoft.com/office/drawing/2014/main" id="{52804174-CDEF-412D-9FAA-1CD7CCE235FC}"/>
              </a:ext>
            </a:extLst>
          </p:cNvPr>
          <p:cNvSpPr/>
          <p:nvPr/>
        </p:nvSpPr>
        <p:spPr>
          <a:xfrm rot="17939761">
            <a:off x="8967097" y="2434819"/>
            <a:ext cx="798342" cy="43577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324971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6000" b="1" dirty="0"/>
              <a:t>60 heures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fr-FR" sz="3200" dirty="0"/>
              <a:t>Des présentiels pour échanger sur vos pratiques</a:t>
            </a:r>
          </a:p>
          <a:p>
            <a:pPr>
              <a:buFont typeface="Wingdings" panose="05000000000000000000" pitchFamily="2" charset="2"/>
              <a:buChar char="v"/>
            </a:pPr>
            <a:endParaRPr lang="fr-FR" sz="3200" dirty="0"/>
          </a:p>
          <a:p>
            <a:pPr>
              <a:buFont typeface="Wingdings" panose="05000000000000000000" pitchFamily="2" charset="2"/>
              <a:buChar char="v"/>
            </a:pPr>
            <a:r>
              <a:rPr lang="fr-FR" sz="3200" dirty="0"/>
              <a:t>Des modules de formation à distance (m@gistère)</a:t>
            </a:r>
          </a:p>
        </p:txBody>
      </p:sp>
    </p:spTree>
    <p:extLst>
      <p:ext uri="{BB962C8B-B14F-4D97-AF65-F5344CB8AC3E}">
        <p14:creationId xmlns:p14="http://schemas.microsoft.com/office/powerpoint/2010/main" val="3964389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0120" y="192024"/>
            <a:ext cx="9720072" cy="932688"/>
          </a:xfrm>
        </p:spPr>
        <p:txBody>
          <a:bodyPr>
            <a:normAutofit/>
          </a:bodyPr>
          <a:lstStyle/>
          <a:p>
            <a:r>
              <a:rPr lang="fr-FR" sz="6000" b="1" dirty="0"/>
              <a:t>Votre plan de formation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1CF39031-BF3E-4654-A34E-B51A217865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9933" y="1137531"/>
            <a:ext cx="8632134" cy="5528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6038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5315" y="451006"/>
            <a:ext cx="12116685" cy="1499616"/>
          </a:xfrm>
        </p:spPr>
        <p:txBody>
          <a:bodyPr>
            <a:normAutofit/>
          </a:bodyPr>
          <a:lstStyle/>
          <a:p>
            <a:r>
              <a:rPr lang="fr-FR" sz="6600" b="1" dirty="0" err="1"/>
              <a:t>M@gistère</a:t>
            </a:r>
            <a:r>
              <a:rPr lang="fr-FR" sz="6600" b="1" dirty="0"/>
              <a:t> 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4833" y="3429000"/>
            <a:ext cx="11632367" cy="1143000"/>
          </a:xfrm>
        </p:spPr>
        <p:txBody>
          <a:bodyPr/>
          <a:lstStyle/>
          <a:p>
            <a:r>
              <a:rPr lang="fr-FR" sz="3600" b="1" dirty="0">
                <a:solidFill>
                  <a:schemeClr val="accent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https://magistere.education.fr/ac-nantes/course/view.php?id=8035&amp;section=2</a:t>
            </a:r>
            <a:endParaRPr lang="fr-FR" sz="3600" b="1" dirty="0">
              <a:solidFill>
                <a:schemeClr val="accent1"/>
              </a:solidFill>
            </a:endParaRPr>
          </a:p>
          <a:p>
            <a:endParaRPr lang="fr-FR" sz="2400" b="1" dirty="0">
              <a:solidFill>
                <a:schemeClr val="accent1"/>
              </a:solidFill>
            </a:endParaRPr>
          </a:p>
          <a:p>
            <a:endParaRPr lang="fr-FR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5740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6600" b="1" dirty="0"/>
              <a:t>M@gistère : </a:t>
            </a:r>
            <a:r>
              <a:rPr lang="fr-FR" sz="1600" b="1" dirty="0">
                <a:hlinkClick r:id="rId2"/>
              </a:rPr>
              <a:t>https://magistere.education.fr/ac-nantes/course/view.php?id=8035&amp;section=2</a:t>
            </a:r>
            <a:endParaRPr lang="fr-FR" sz="66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Comment y accéder ?</a:t>
            </a:r>
          </a:p>
          <a:p>
            <a:endParaRPr lang="fr-FR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dirty="0"/>
              <a:t>Cliquez sur le lien de votre page AESH 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dirty="0"/>
              <a:t>Suivez les instructions d’inscription jusqu’à recevoir dans votre boite mail professionnelle le lien à recopier dans votre moteur de recherche. Vous serez alors définitivement inscrit!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dirty="0"/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A775625E-78F5-433E-924D-8ADC7D6410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2567401"/>
            <a:ext cx="4286848" cy="1400370"/>
          </a:xfrm>
          <a:prstGeom prst="rect">
            <a:avLst/>
          </a:prstGeom>
        </p:spPr>
      </p:pic>
      <p:sp>
        <p:nvSpPr>
          <p:cNvPr id="6" name="Flèche : droite 5">
            <a:extLst>
              <a:ext uri="{FF2B5EF4-FFF2-40B4-BE49-F238E27FC236}">
                <a16:creationId xmlns:a16="http://schemas.microsoft.com/office/drawing/2014/main" id="{BE8507E4-87F8-432A-AE2E-9E625913525B}"/>
              </a:ext>
            </a:extLst>
          </p:cNvPr>
          <p:cNvSpPr/>
          <p:nvPr/>
        </p:nvSpPr>
        <p:spPr>
          <a:xfrm rot="12307995">
            <a:off x="8294175" y="3812820"/>
            <a:ext cx="798342" cy="43577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75136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égral">
  <a:themeElements>
    <a:clrScheme name="Intégral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Inté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é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A41AC481-B287-49C8-90EF-C669597D2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5067</TotalTime>
  <Words>197</Words>
  <Application>Microsoft Office PowerPoint</Application>
  <PresentationFormat>Grand écran</PresentationFormat>
  <Paragraphs>28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Tw Cen MT</vt:lpstr>
      <vt:lpstr>Tw Cen MT Condensed</vt:lpstr>
      <vt:lpstr>Wingdings</vt:lpstr>
      <vt:lpstr>Wingdings 3</vt:lpstr>
      <vt:lpstr>Intégral</vt:lpstr>
      <vt:lpstr>Présentation de la Formation AESH</vt:lpstr>
      <vt:lpstr>Le site où trouver vos informations</vt:lpstr>
      <vt:lpstr>60 heures </vt:lpstr>
      <vt:lpstr>Votre plan de formation</vt:lpstr>
      <vt:lpstr>M@gistère :</vt:lpstr>
      <vt:lpstr>M@gistère : https://magistere.education.fr/ac-nantes/course/view.php?id=8035&amp;section=2</vt:lpstr>
    </vt:vector>
  </TitlesOfParts>
  <Company>Education Nationale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de la Formation AESH</dc:title>
  <dc:creator>dhidoux</dc:creator>
  <cp:lastModifiedBy>dhidoux</cp:lastModifiedBy>
  <cp:revision>21</cp:revision>
  <dcterms:created xsi:type="dcterms:W3CDTF">2021-09-21T13:48:48Z</dcterms:created>
  <dcterms:modified xsi:type="dcterms:W3CDTF">2024-09-03T17:15:16Z</dcterms:modified>
</cp:coreProperties>
</file>