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95"/>
  </p:normalViewPr>
  <p:slideViewPr>
    <p:cSldViewPr snapToGrid="0" snapToObjects="1">
      <p:cViewPr varScale="1">
        <p:scale>
          <a:sx n="69" d="100"/>
          <a:sy n="69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E9186-4B9C-8441-8ACA-0CE9A658AD3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271D6-6DFD-5A4C-95C5-CE422513F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26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0402/AK_MAK_981.html?q=inro+OR+netsuke+OR+kimono+OR+katana+OR+tsuba+OR+kakiemon+OR+raku+OR+nabeshima+OR+imari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1643/SMVK_OM_objekt_111532.html?q=inro+OR+netsuke+OR+kimono+OR+katana+OR+tsuba+OR+kakiemon+OR+raku+OR+nabeshima+OR+imar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pollock-peinture-argent-sur-noir-blanc-jaune-et-roug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monet-rue-montorgeui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lady-macbeth-somnambule-fussl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200579/t44es7yb.html?l%5bp%5d%5bf%5d%5bREUSABILITY%5d%5b%5d=open&amp;l%5bp%5d%5bf%5d%5bTYPE%5d%5b%5d=IMAGE&amp;l%5bp%5d%5bq%5d=sadness&amp;l%5br%5d=13&amp;l%5bt%5d=74&amp;q=sadnes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1643/SMVK_OM_objekt_110009.html?q=inro+OR+netsuke+OR+kimono+OR+katana+OR+tsuba+OR+kakiemon+OR+raku+OR+nabeshima+OR+imar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200579/dmmed32f.html?q=ang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vre.fr/oeuvre-notices/democri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1643/SMVK_OM_objekt_110004.html?q=inro+OR+netsuke+OR+kimono+OR+katana+OR+tsuba+OR+kakiemon+OR+raku+OR+nabeshima+OR+imar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charmeuse-serpent-douanier-roussea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angelus-jean-francois-mille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Masque d'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fille laide. Signé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shuzan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Rijksmuseum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Pays-Bas,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https://www.europeana.eu/portal/fr/record/90402/AK_MAK_981.html?q=inro+OR+netsuke+OR+kimono+OR+katana+OR+tsuba+OR+kakiemon+OR+raku+OR+nabeshima+OR+imari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01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Netsuke de bois sous forme de ver, du Japon,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Östasiatiska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Suède,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https://www.europeana.eu/portal/fr/record/91643/SMVK_OM_objekt_111532.html?q=inro+OR+netsuke+OR+kimono+OR+katana+OR+tsuba+OR+kakiemon+OR+raku+OR+nabeshima+OR+imari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2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Peinture, Pollock, Musée d’Arts Modernes,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https://www.panoramadelart.com/pollock-peinture-argent-sur-noir-blanc-jaune-et-rouge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192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Montorgueil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Monet, Musée d’Orsay,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https://www.panoramadelart.com/monet-rue-</a:t>
            </a:r>
            <a:r>
              <a:rPr lang="fr-FR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montorgeuil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08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Lady Macbeth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somnabule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Fussli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Musée du Louvre,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https://www.panoramadelart.com/lady-macbeth-somnambule-fussli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75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 femmes et un enfant dans une chambre, Gravure,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Wellcome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Collection, Royaume Uni,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https://www.europeana.eu/portal/fr/record/9200579/t44es7yb.html?l%5Bp%5D%5Bf%5D%5BREUSABILITY%5D%5B%5D=open&amp;l%5Bp%5D%5Bf%5D%5BTYPE%5D%5B%5D=IMAGE&amp;l%5Bp%5D%5Bq%5D=sadness&amp;l%5Br%5D=13&amp;l%5Bt%5D=74&amp;q=sadness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57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Netsuke représentant un homme. Signé: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Fujitani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Östasiatiska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Suède,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https://www.europeana.eu/portal/fr/record/91643/SMVK_OM_objekt_110009.html?q=inro+OR+netsuke+OR+kimono+OR+katana+OR+tsuba+OR+kakiemon+OR+raku+OR+nabeshima+OR+imari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46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frightened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right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Brun,Gravure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Wellcome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Collection, Royaume Uni,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https://www.europeana.eu/portal/fr/record/9200579/dmmed32f.html?q=angr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7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Antoine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Coyel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Musée du Louvre,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https://www.louvre.fr/oeuvre-notices/democrite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16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Netsuke représentant un diable féminin. Signé: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Fujitani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Östasiatiska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Suède,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https://www.europeana.eu/portal/fr/record/91643/SMVK_OM_objekt_110004.html?q=inro+OR+netsuke+OR+kimono+OR+katana+OR+tsuba+OR+kakiemon+OR+raku+OR+nabeshima+OR+imari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18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charmeuse de serpent, Douanier Rousseau, Musée d’Orsay,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https://www.panoramadelart.com/charmeuse-serpent-douanier-rousseau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33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Angelus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J-F. Millet, Musée d’Orsay,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https://www.panoramadelart.com/angelus-jean-francois-millet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00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41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2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68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3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89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16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17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1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4F73-F0E7-8B40-8DCF-0779D0682C85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0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Formation\Downloads\90402_AK_MAK_981.jpeg">
            <a:extLst>
              <a:ext uri="{FF2B5EF4-FFF2-40B4-BE49-F238E27FC236}">
                <a16:creationId xmlns:a16="http://schemas.microsoft.com/office/drawing/2014/main" id="{75C5E989-559E-8C47-8637-EFE2D898D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7650"/>
            <a:ext cx="6396038" cy="639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6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Formation\Downloads\91643_SMVK_OM_objekt_111532.jpeg">
            <a:extLst>
              <a:ext uri="{FF2B5EF4-FFF2-40B4-BE49-F238E27FC236}">
                <a16:creationId xmlns:a16="http://schemas.microsoft.com/office/drawing/2014/main" id="{D3C6E8B3-1FA0-F64D-976A-0B4C7D861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9" y="190274"/>
            <a:ext cx="5529263" cy="6477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4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einture (Argent sur noir, blanc, jaune et rouge)">
            <a:extLst>
              <a:ext uri="{FF2B5EF4-FFF2-40B4-BE49-F238E27FC236}">
                <a16:creationId xmlns:a16="http://schemas.microsoft.com/office/drawing/2014/main" id="{70D78F41-12AB-5C49-A1BB-E7DEBA4E0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0" y="219659"/>
            <a:ext cx="8775681" cy="6418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81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a Rue Montorgueil">
            <a:extLst>
              <a:ext uri="{FF2B5EF4-FFF2-40B4-BE49-F238E27FC236}">
                <a16:creationId xmlns:a16="http://schemas.microsoft.com/office/drawing/2014/main" id="{15B14942-5190-F44B-997D-211486C84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35" y="204391"/>
            <a:ext cx="3869531" cy="6449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53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Formation\Downloads\Lady Macbeth somnambule.jpg">
            <a:extLst>
              <a:ext uri="{FF2B5EF4-FFF2-40B4-BE49-F238E27FC236}">
                <a16:creationId xmlns:a16="http://schemas.microsoft.com/office/drawing/2014/main" id="{D6759747-CE61-F347-8174-22B4C3B71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6" y="189085"/>
            <a:ext cx="4743449" cy="6479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27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iiif.wellcomecollection.org/image/V0038724.jpg/full/760,/0/default.jpg">
            <a:extLst>
              <a:ext uri="{FF2B5EF4-FFF2-40B4-BE49-F238E27FC236}">
                <a16:creationId xmlns:a16="http://schemas.microsoft.com/office/drawing/2014/main" id="{881A0534-49A5-2847-A199-693BD72AF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13198"/>
            <a:ext cx="4829175" cy="6431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45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Formation\Downloads\91643_SMVK_OM_objekt_110009.jpeg">
            <a:extLst>
              <a:ext uri="{FF2B5EF4-FFF2-40B4-BE49-F238E27FC236}">
                <a16:creationId xmlns:a16="http://schemas.microsoft.com/office/drawing/2014/main" id="{E69E6CA5-2DE4-404E-BCE9-DBACFDE1E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93" y="208838"/>
            <a:ext cx="6001815" cy="644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89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iiif.wellcomecollection.org/image/V0009326.jpg/full/760,/0/default.jpg">
            <a:extLst>
              <a:ext uri="{FF2B5EF4-FFF2-40B4-BE49-F238E27FC236}">
                <a16:creationId xmlns:a16="http://schemas.microsoft.com/office/drawing/2014/main" id="{61CBD5CF-7001-FE4F-9123-88F2BC78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4" y="285875"/>
            <a:ext cx="9405992" cy="6286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94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Formation\AppData\Local\Microsoft\Windows\INetCache\Content.Word\louvre-democrite.jpg">
            <a:extLst>
              <a:ext uri="{FF2B5EF4-FFF2-40B4-BE49-F238E27FC236}">
                <a16:creationId xmlns:a16="http://schemas.microsoft.com/office/drawing/2014/main" id="{A4D12391-F475-6C47-9F43-1240F491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19" y="162741"/>
            <a:ext cx="5414962" cy="6532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37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Formation\Downloads\91643_SMVK_OM_objekt_110004.jpeg">
            <a:extLst>
              <a:ext uri="{FF2B5EF4-FFF2-40B4-BE49-F238E27FC236}">
                <a16:creationId xmlns:a16="http://schemas.microsoft.com/office/drawing/2014/main" id="{C22AE2CA-E958-204C-904A-16F71AA5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85" y="211725"/>
            <a:ext cx="5588430" cy="643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33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Formation\Downloads\La Charmeuse de serpents.jpg">
            <a:extLst>
              <a:ext uri="{FF2B5EF4-FFF2-40B4-BE49-F238E27FC236}">
                <a16:creationId xmlns:a16="http://schemas.microsoft.com/office/drawing/2014/main" id="{CDB1FF29-6404-4E46-BFA2-6FB678B56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13" y="209101"/>
            <a:ext cx="7258574" cy="643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39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'AngÃ©lus">
            <a:extLst>
              <a:ext uri="{FF2B5EF4-FFF2-40B4-BE49-F238E27FC236}">
                <a16:creationId xmlns:a16="http://schemas.microsoft.com/office/drawing/2014/main" id="{2D4CFA4D-26EC-1548-8BDB-BB713094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42" y="185738"/>
            <a:ext cx="7637717" cy="648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945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250</Words>
  <Application>Microsoft Office PowerPoint</Application>
  <PresentationFormat>Format A4 (210 x 297 mm)</PresentationFormat>
  <Paragraphs>36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sbrothier</cp:lastModifiedBy>
  <cp:revision>5</cp:revision>
  <dcterms:created xsi:type="dcterms:W3CDTF">2018-09-19T19:23:01Z</dcterms:created>
  <dcterms:modified xsi:type="dcterms:W3CDTF">2020-05-04T07:10:37Z</dcterms:modified>
</cp:coreProperties>
</file>