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56" r:id="rId2"/>
    <p:sldId id="257" r:id="rId3"/>
  </p:sldIdLst>
  <p:sldSz cx="12192000" cy="6858000"/>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howGuides="1">
      <p:cViewPr varScale="1">
        <p:scale>
          <a:sx n="120" d="100"/>
          <a:sy n="120" d="100"/>
        </p:scale>
        <p:origin x="198" y="102"/>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41" name="PlaceHolder 1"/>
          <p:cNvSpPr>
            <a:spLocks noGrp="1" noRot="1" noChangeAspect="1"/>
          </p:cNvSpPr>
          <p:nvPr>
            <p:ph type="sldImg"/>
          </p:nvPr>
        </p:nvSpPr>
        <p:spPr>
          <a:xfrm>
            <a:off x="216000" y="812520"/>
            <a:ext cx="7127280" cy="4008960"/>
          </a:xfrm>
          <a:prstGeom prst="rect">
            <a:avLst/>
          </a:prstGeom>
        </p:spPr>
        <p:txBody>
          <a:bodyPr lIns="0" tIns="0" rIns="0" bIns="0" anchor="ctr">
            <a:noAutofit/>
          </a:bodyPr>
          <a:lstStyle/>
          <a:p>
            <a:r>
              <a:rPr lang="fr-FR" sz="1800" b="0" strike="noStrike" spc="-1">
                <a:solidFill>
                  <a:srgbClr val="000000"/>
                </a:solidFill>
                <a:latin typeface="Calibri"/>
              </a:rPr>
              <a:t>Cliquez pour déplacer la diapo</a:t>
            </a:r>
          </a:p>
        </p:txBody>
      </p:sp>
      <p:sp>
        <p:nvSpPr>
          <p:cNvPr id="42" name="PlaceHolder 2"/>
          <p:cNvSpPr>
            <a:spLocks noGrp="1"/>
          </p:cNvSpPr>
          <p:nvPr>
            <p:ph type="body"/>
          </p:nvPr>
        </p:nvSpPr>
        <p:spPr>
          <a:xfrm>
            <a:off x="756000" y="5078520"/>
            <a:ext cx="6047640" cy="4811040"/>
          </a:xfrm>
          <a:prstGeom prst="rect">
            <a:avLst/>
          </a:prstGeom>
        </p:spPr>
        <p:txBody>
          <a:bodyPr lIns="0" tIns="0" rIns="0" bIns="0">
            <a:noAutofit/>
          </a:bodyPr>
          <a:lstStyle/>
          <a:p>
            <a:r>
              <a:rPr lang="fr-FR" sz="2000" b="0" strike="noStrike" spc="-1">
                <a:latin typeface="Arial"/>
              </a:rPr>
              <a:t>Cliquez pour modifier le format des notes</a:t>
            </a:r>
          </a:p>
        </p:txBody>
      </p:sp>
      <p:sp>
        <p:nvSpPr>
          <p:cNvPr id="43" name="PlaceHolder 3"/>
          <p:cNvSpPr>
            <a:spLocks noGrp="1"/>
          </p:cNvSpPr>
          <p:nvPr>
            <p:ph type="hdr"/>
          </p:nvPr>
        </p:nvSpPr>
        <p:spPr>
          <a:xfrm>
            <a:off x="0" y="0"/>
            <a:ext cx="3280680" cy="534240"/>
          </a:xfrm>
          <a:prstGeom prst="rect">
            <a:avLst/>
          </a:prstGeom>
        </p:spPr>
        <p:txBody>
          <a:bodyPr lIns="0" tIns="0" rIns="0" bIns="0">
            <a:noAutofit/>
          </a:bodyPr>
          <a:lstStyle/>
          <a:p>
            <a:r>
              <a:rPr lang="fr-FR" sz="1400" b="0" strike="noStrike" spc="-1">
                <a:latin typeface="Times New Roman"/>
              </a:rPr>
              <a:t>&lt;en-tête&gt;</a:t>
            </a:r>
          </a:p>
        </p:txBody>
      </p:sp>
      <p:sp>
        <p:nvSpPr>
          <p:cNvPr id="44" name="PlaceHolder 4"/>
          <p:cNvSpPr>
            <a:spLocks noGrp="1"/>
          </p:cNvSpPr>
          <p:nvPr>
            <p:ph type="dt"/>
          </p:nvPr>
        </p:nvSpPr>
        <p:spPr>
          <a:xfrm>
            <a:off x="4278960" y="0"/>
            <a:ext cx="3280680" cy="534240"/>
          </a:xfrm>
          <a:prstGeom prst="rect">
            <a:avLst/>
          </a:prstGeom>
        </p:spPr>
        <p:txBody>
          <a:bodyPr lIns="0" tIns="0" rIns="0" bIns="0">
            <a:noAutofit/>
          </a:bodyPr>
          <a:lstStyle/>
          <a:p>
            <a:pPr algn="r"/>
            <a:r>
              <a:rPr lang="fr-FR" sz="1400" b="0" strike="noStrike" spc="-1">
                <a:latin typeface="Times New Roman"/>
              </a:rPr>
              <a:t>&lt;date/heure&gt;</a:t>
            </a:r>
          </a:p>
        </p:txBody>
      </p:sp>
      <p:sp>
        <p:nvSpPr>
          <p:cNvPr id="45" name="PlaceHolder 5"/>
          <p:cNvSpPr>
            <a:spLocks noGrp="1"/>
          </p:cNvSpPr>
          <p:nvPr>
            <p:ph type="ftr"/>
          </p:nvPr>
        </p:nvSpPr>
        <p:spPr>
          <a:xfrm>
            <a:off x="0" y="10157400"/>
            <a:ext cx="3280680" cy="534240"/>
          </a:xfrm>
          <a:prstGeom prst="rect">
            <a:avLst/>
          </a:prstGeom>
        </p:spPr>
        <p:txBody>
          <a:bodyPr lIns="0" tIns="0" rIns="0" bIns="0" anchor="b">
            <a:noAutofit/>
          </a:bodyPr>
          <a:lstStyle/>
          <a:p>
            <a:r>
              <a:rPr lang="fr-FR" sz="1400" b="0" strike="noStrike" spc="-1">
                <a:latin typeface="Times New Roman"/>
              </a:rPr>
              <a:t>&lt;pied de page&gt;</a:t>
            </a:r>
          </a:p>
        </p:txBody>
      </p:sp>
      <p:sp>
        <p:nvSpPr>
          <p:cNvPr id="46" name="PlaceHolder 6"/>
          <p:cNvSpPr>
            <a:spLocks noGrp="1"/>
          </p:cNvSpPr>
          <p:nvPr>
            <p:ph type="sldNum"/>
          </p:nvPr>
        </p:nvSpPr>
        <p:spPr>
          <a:xfrm>
            <a:off x="4278960" y="10157400"/>
            <a:ext cx="3280680" cy="534240"/>
          </a:xfrm>
          <a:prstGeom prst="rect">
            <a:avLst/>
          </a:prstGeom>
        </p:spPr>
        <p:txBody>
          <a:bodyPr lIns="0" tIns="0" rIns="0" bIns="0" anchor="b">
            <a:noAutofit/>
          </a:bodyPr>
          <a:lstStyle/>
          <a:p>
            <a:pPr algn="r"/>
            <a:fld id="{BE532814-BF61-4971-B9D7-F4D7F0244721}" type="slidenum">
              <a:rPr lang="fr-FR" sz="1400" b="0" strike="noStrike" spc="-1">
                <a:latin typeface="Times New Roman"/>
              </a:rPr>
              <a:t>‹N°›</a:t>
            </a:fld>
            <a:endParaRPr lang="fr-FR" sz="1400" b="0" strike="noStrike" spc="-1">
              <a:latin typeface="Times New Roman"/>
            </a:endParaRPr>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 name="PlaceHolder 1"/>
          <p:cNvSpPr>
            <a:spLocks noGrp="1" noRot="1" noChangeAspect="1"/>
          </p:cNvSpPr>
          <p:nvPr>
            <p:ph type="sldImg"/>
          </p:nvPr>
        </p:nvSpPr>
        <p:spPr>
          <a:xfrm>
            <a:off x="685800" y="1143000"/>
            <a:ext cx="5486400" cy="3086100"/>
          </a:xfrm>
          <a:prstGeom prst="rect">
            <a:avLst/>
          </a:prstGeom>
        </p:spPr>
      </p:sp>
      <p:sp>
        <p:nvSpPr>
          <p:cNvPr id="63" name="PlaceHolder 2"/>
          <p:cNvSpPr>
            <a:spLocks noGrp="1"/>
          </p:cNvSpPr>
          <p:nvPr>
            <p:ph type="body"/>
          </p:nvPr>
        </p:nvSpPr>
        <p:spPr>
          <a:xfrm>
            <a:off x="685800" y="4400640"/>
            <a:ext cx="5486040" cy="3600000"/>
          </a:xfrm>
          <a:prstGeom prst="rect">
            <a:avLst/>
          </a:prstGeom>
        </p:spPr>
        <p:txBody>
          <a:bodyPr>
            <a:noAutofit/>
          </a:bodyPr>
          <a:lstStyle/>
          <a:p>
            <a:pPr marL="216000" indent="-216000">
              <a:lnSpc>
                <a:spcPct val="100000"/>
              </a:lnSpc>
            </a:pPr>
            <a:r>
              <a:rPr lang="fr-FR" sz="2000" b="0" strike="noStrike" spc="-1">
                <a:latin typeface="Arial"/>
              </a:rPr>
              <a:t>Montrer à la fin de cette diapo que c'est arrangeant car on peut comparer les vitesses même si le véhicule vert avait roulé sur une distance de 4m et que le véhicule rouge avait roulé pendant 10 s</a:t>
            </a:r>
          </a:p>
        </p:txBody>
      </p:sp>
      <p:sp>
        <p:nvSpPr>
          <p:cNvPr id="64" name="TextShape 3"/>
          <p:cNvSpPr txBox="1"/>
          <p:nvPr/>
        </p:nvSpPr>
        <p:spPr>
          <a:xfrm>
            <a:off x="3884760" y="8685360"/>
            <a:ext cx="2971440" cy="458280"/>
          </a:xfrm>
          <a:prstGeom prst="rect">
            <a:avLst/>
          </a:prstGeom>
          <a:noFill/>
          <a:ln>
            <a:noFill/>
          </a:ln>
        </p:spPr>
        <p:txBody>
          <a:bodyPr anchor="b">
            <a:noAutofit/>
          </a:bodyPr>
          <a:lstStyle/>
          <a:p>
            <a:pPr algn="r">
              <a:lnSpc>
                <a:spcPct val="100000"/>
              </a:lnSpc>
            </a:pPr>
            <a:fld id="{913F9B8B-B39E-45D4-B218-A78B2F804D50}" type="slidenum">
              <a:rPr lang="fr-FR" sz="1200" b="0" strike="noStrike" spc="-1">
                <a:latin typeface="Times New Roman"/>
              </a:rPr>
              <a:t>1</a:t>
            </a:fld>
            <a:endParaRPr lang="fr-FR" sz="1200" b="0" strike="noStrike" spc="-1">
              <a:latin typeface="Times New Roman"/>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26" name="PlaceHolder 1"/>
          <p:cNvSpPr>
            <a:spLocks noGrp="1"/>
          </p:cNvSpPr>
          <p:nvPr>
            <p:ph type="title"/>
          </p:nvPr>
        </p:nvSpPr>
        <p:spPr>
          <a:xfrm>
            <a:off x="1523880" y="1122480"/>
            <a:ext cx="9142920" cy="2386440"/>
          </a:xfrm>
          <a:prstGeom prst="rect">
            <a:avLst/>
          </a:prstGeom>
        </p:spPr>
        <p:txBody>
          <a:bodyPr lIns="0" tIns="0" rIns="0" bIns="0" anchor="ctr">
            <a:noAutofit/>
          </a:bodyPr>
          <a:lstStyle/>
          <a:p>
            <a:endParaRPr lang="fr-FR" sz="1800" b="0" strike="noStrike" spc="-1">
              <a:solidFill>
                <a:srgbClr val="000000"/>
              </a:solidFill>
              <a:latin typeface="Calibri"/>
            </a:endParaRPr>
          </a:p>
        </p:txBody>
      </p:sp>
      <p:sp>
        <p:nvSpPr>
          <p:cNvPr id="27" name="PlaceHolder 2"/>
          <p:cNvSpPr>
            <a:spLocks noGrp="1"/>
          </p:cNvSpPr>
          <p:nvPr>
            <p:ph type="body"/>
          </p:nvPr>
        </p:nvSpPr>
        <p:spPr>
          <a:xfrm>
            <a:off x="609480" y="1604520"/>
            <a:ext cx="109720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28" name="PlaceHolder 3"/>
          <p:cNvSpPr>
            <a:spLocks noGrp="1"/>
          </p:cNvSpPr>
          <p:nvPr>
            <p:ph type="body"/>
          </p:nvPr>
        </p:nvSpPr>
        <p:spPr>
          <a:xfrm>
            <a:off x="609480" y="3682080"/>
            <a:ext cx="109720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29" name="PlaceHolder 1"/>
          <p:cNvSpPr>
            <a:spLocks noGrp="1"/>
          </p:cNvSpPr>
          <p:nvPr>
            <p:ph type="title"/>
          </p:nvPr>
        </p:nvSpPr>
        <p:spPr>
          <a:xfrm>
            <a:off x="1523880" y="1122480"/>
            <a:ext cx="9142920" cy="2386440"/>
          </a:xfrm>
          <a:prstGeom prst="rect">
            <a:avLst/>
          </a:prstGeom>
        </p:spPr>
        <p:txBody>
          <a:bodyPr lIns="0" tIns="0" rIns="0" bIns="0" anchor="ctr">
            <a:noAutofit/>
          </a:bodyPr>
          <a:lstStyle/>
          <a:p>
            <a:endParaRPr lang="fr-FR" sz="1800" b="0" strike="noStrike" spc="-1">
              <a:solidFill>
                <a:srgbClr val="000000"/>
              </a:solidFill>
              <a:latin typeface="Calibri"/>
            </a:endParaRPr>
          </a:p>
        </p:txBody>
      </p:sp>
      <p:sp>
        <p:nvSpPr>
          <p:cNvPr id="30" name="PlaceHolder 2"/>
          <p:cNvSpPr>
            <a:spLocks noGrp="1"/>
          </p:cNvSpPr>
          <p:nvPr>
            <p:ph type="body"/>
          </p:nvPr>
        </p:nvSpPr>
        <p:spPr>
          <a:xfrm>
            <a:off x="609480" y="1604520"/>
            <a:ext cx="53542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31" name="PlaceHolder 3"/>
          <p:cNvSpPr>
            <a:spLocks noGrp="1"/>
          </p:cNvSpPr>
          <p:nvPr>
            <p:ph type="body"/>
          </p:nvPr>
        </p:nvSpPr>
        <p:spPr>
          <a:xfrm>
            <a:off x="6231960" y="1604520"/>
            <a:ext cx="53542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32" name="PlaceHolder 4"/>
          <p:cNvSpPr>
            <a:spLocks noGrp="1"/>
          </p:cNvSpPr>
          <p:nvPr>
            <p:ph type="body"/>
          </p:nvPr>
        </p:nvSpPr>
        <p:spPr>
          <a:xfrm>
            <a:off x="609480" y="3682080"/>
            <a:ext cx="53542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33" name="PlaceHolder 5"/>
          <p:cNvSpPr>
            <a:spLocks noGrp="1"/>
          </p:cNvSpPr>
          <p:nvPr>
            <p:ph type="body"/>
          </p:nvPr>
        </p:nvSpPr>
        <p:spPr>
          <a:xfrm>
            <a:off x="6231960" y="3682080"/>
            <a:ext cx="53542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34" name="PlaceHolder 1"/>
          <p:cNvSpPr>
            <a:spLocks noGrp="1"/>
          </p:cNvSpPr>
          <p:nvPr>
            <p:ph type="title"/>
          </p:nvPr>
        </p:nvSpPr>
        <p:spPr>
          <a:xfrm>
            <a:off x="1523880" y="1122480"/>
            <a:ext cx="9142920" cy="2386440"/>
          </a:xfrm>
          <a:prstGeom prst="rect">
            <a:avLst/>
          </a:prstGeom>
        </p:spPr>
        <p:txBody>
          <a:bodyPr lIns="0" tIns="0" rIns="0" bIns="0" anchor="ctr">
            <a:noAutofit/>
          </a:bodyPr>
          <a:lstStyle/>
          <a:p>
            <a:endParaRPr lang="fr-FR" sz="1800" b="0" strike="noStrike" spc="-1">
              <a:solidFill>
                <a:srgbClr val="000000"/>
              </a:solidFill>
              <a:latin typeface="Calibri"/>
            </a:endParaRPr>
          </a:p>
        </p:txBody>
      </p:sp>
      <p:sp>
        <p:nvSpPr>
          <p:cNvPr id="35" name="PlaceHolder 2"/>
          <p:cNvSpPr>
            <a:spLocks noGrp="1"/>
          </p:cNvSpPr>
          <p:nvPr>
            <p:ph type="body"/>
          </p:nvPr>
        </p:nvSpPr>
        <p:spPr>
          <a:xfrm>
            <a:off x="609480" y="1604520"/>
            <a:ext cx="35326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36" name="PlaceHolder 3"/>
          <p:cNvSpPr>
            <a:spLocks noGrp="1"/>
          </p:cNvSpPr>
          <p:nvPr>
            <p:ph type="body"/>
          </p:nvPr>
        </p:nvSpPr>
        <p:spPr>
          <a:xfrm>
            <a:off x="4319280" y="1604520"/>
            <a:ext cx="35326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37" name="PlaceHolder 4"/>
          <p:cNvSpPr>
            <a:spLocks noGrp="1"/>
          </p:cNvSpPr>
          <p:nvPr>
            <p:ph type="body"/>
          </p:nvPr>
        </p:nvSpPr>
        <p:spPr>
          <a:xfrm>
            <a:off x="8028720" y="1604520"/>
            <a:ext cx="35326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38" name="PlaceHolder 5"/>
          <p:cNvSpPr>
            <a:spLocks noGrp="1"/>
          </p:cNvSpPr>
          <p:nvPr>
            <p:ph type="body"/>
          </p:nvPr>
        </p:nvSpPr>
        <p:spPr>
          <a:xfrm>
            <a:off x="609480" y="3682080"/>
            <a:ext cx="35326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39" name="PlaceHolder 6"/>
          <p:cNvSpPr>
            <a:spLocks noGrp="1"/>
          </p:cNvSpPr>
          <p:nvPr>
            <p:ph type="body"/>
          </p:nvPr>
        </p:nvSpPr>
        <p:spPr>
          <a:xfrm>
            <a:off x="4319280" y="3682080"/>
            <a:ext cx="35326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40" name="PlaceHolder 7"/>
          <p:cNvSpPr>
            <a:spLocks noGrp="1"/>
          </p:cNvSpPr>
          <p:nvPr>
            <p:ph type="body"/>
          </p:nvPr>
        </p:nvSpPr>
        <p:spPr>
          <a:xfrm>
            <a:off x="8028720" y="3682080"/>
            <a:ext cx="35326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5" name="PlaceHolder 1"/>
          <p:cNvSpPr>
            <a:spLocks noGrp="1"/>
          </p:cNvSpPr>
          <p:nvPr>
            <p:ph type="title"/>
          </p:nvPr>
        </p:nvSpPr>
        <p:spPr>
          <a:xfrm>
            <a:off x="1523880" y="1122480"/>
            <a:ext cx="9142920" cy="2386440"/>
          </a:xfrm>
          <a:prstGeom prst="rect">
            <a:avLst/>
          </a:prstGeom>
        </p:spPr>
        <p:txBody>
          <a:bodyPr lIns="0" tIns="0" rIns="0" bIns="0" anchor="ctr">
            <a:noAutofit/>
          </a:bodyPr>
          <a:lstStyle/>
          <a:p>
            <a:endParaRPr lang="fr-FR" sz="1800" b="0" strike="noStrike" spc="-1">
              <a:solidFill>
                <a:srgbClr val="000000"/>
              </a:solidFill>
              <a:latin typeface="Calibri"/>
            </a:endParaRPr>
          </a:p>
        </p:txBody>
      </p:sp>
      <p:sp>
        <p:nvSpPr>
          <p:cNvPr id="6" name="PlaceHolder 2"/>
          <p:cNvSpPr>
            <a:spLocks noGrp="1"/>
          </p:cNvSpPr>
          <p:nvPr>
            <p:ph type="subTitle"/>
          </p:nvPr>
        </p:nvSpPr>
        <p:spPr>
          <a:xfrm>
            <a:off x="609480" y="1604520"/>
            <a:ext cx="10972080" cy="3976920"/>
          </a:xfrm>
          <a:prstGeom prst="rect">
            <a:avLst/>
          </a:prstGeom>
        </p:spPr>
        <p:txBody>
          <a:bodyPr lIns="0" tIns="0" rIns="0" bIns="0" anchor="ctr">
            <a:noAutofit/>
          </a:bodyPr>
          <a:lstStyle/>
          <a:p>
            <a:pPr algn="ctr"/>
            <a:endParaRPr lang="fr-FR" sz="3200" b="0" strike="noStrike" spc="-1">
              <a:latin typeface="Aria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7" name="PlaceHolder 1"/>
          <p:cNvSpPr>
            <a:spLocks noGrp="1"/>
          </p:cNvSpPr>
          <p:nvPr>
            <p:ph type="title"/>
          </p:nvPr>
        </p:nvSpPr>
        <p:spPr>
          <a:xfrm>
            <a:off x="1523880" y="1122480"/>
            <a:ext cx="9142920" cy="2386440"/>
          </a:xfrm>
          <a:prstGeom prst="rect">
            <a:avLst/>
          </a:prstGeom>
        </p:spPr>
        <p:txBody>
          <a:bodyPr lIns="0" tIns="0" rIns="0" bIns="0" anchor="ctr">
            <a:noAutofit/>
          </a:bodyPr>
          <a:lstStyle/>
          <a:p>
            <a:endParaRPr lang="fr-FR" sz="1800" b="0" strike="noStrike" spc="-1">
              <a:solidFill>
                <a:srgbClr val="000000"/>
              </a:solidFill>
              <a:latin typeface="Calibri"/>
            </a:endParaRPr>
          </a:p>
        </p:txBody>
      </p:sp>
      <p:sp>
        <p:nvSpPr>
          <p:cNvPr id="8" name="PlaceHolder 2"/>
          <p:cNvSpPr>
            <a:spLocks noGrp="1"/>
          </p:cNvSpPr>
          <p:nvPr>
            <p:ph type="body"/>
          </p:nvPr>
        </p:nvSpPr>
        <p:spPr>
          <a:xfrm>
            <a:off x="609480" y="1604520"/>
            <a:ext cx="10972080" cy="3976920"/>
          </a:xfrm>
          <a:prstGeom prst="rect">
            <a:avLst/>
          </a:prstGeom>
        </p:spPr>
        <p:txBody>
          <a:bodyPr lIns="0" tIns="0" rIns="0" bIns="0">
            <a:normAutofit/>
          </a:bodyPr>
          <a:lstStyle/>
          <a:p>
            <a:endParaRPr lang="fr-FR" sz="2800" b="0" strike="noStrike" spc="-1">
              <a:solidFill>
                <a:srgbClr val="000000"/>
              </a:solidFill>
              <a:latin typeface="Calibri"/>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9" name="PlaceHolder 1"/>
          <p:cNvSpPr>
            <a:spLocks noGrp="1"/>
          </p:cNvSpPr>
          <p:nvPr>
            <p:ph type="title"/>
          </p:nvPr>
        </p:nvSpPr>
        <p:spPr>
          <a:xfrm>
            <a:off x="1523880" y="1122480"/>
            <a:ext cx="9142920" cy="2386440"/>
          </a:xfrm>
          <a:prstGeom prst="rect">
            <a:avLst/>
          </a:prstGeom>
        </p:spPr>
        <p:txBody>
          <a:bodyPr lIns="0" tIns="0" rIns="0" bIns="0" anchor="ctr">
            <a:noAutofit/>
          </a:bodyPr>
          <a:lstStyle/>
          <a:p>
            <a:endParaRPr lang="fr-FR" sz="1800" b="0" strike="noStrike" spc="-1">
              <a:solidFill>
                <a:srgbClr val="000000"/>
              </a:solidFill>
              <a:latin typeface="Calibri"/>
            </a:endParaRPr>
          </a:p>
        </p:txBody>
      </p:sp>
      <p:sp>
        <p:nvSpPr>
          <p:cNvPr id="10" name="PlaceHolder 2"/>
          <p:cNvSpPr>
            <a:spLocks noGrp="1"/>
          </p:cNvSpPr>
          <p:nvPr>
            <p:ph type="body"/>
          </p:nvPr>
        </p:nvSpPr>
        <p:spPr>
          <a:xfrm>
            <a:off x="609480" y="1604520"/>
            <a:ext cx="5354280" cy="397692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11" name="PlaceHolder 3"/>
          <p:cNvSpPr>
            <a:spLocks noGrp="1"/>
          </p:cNvSpPr>
          <p:nvPr>
            <p:ph type="body"/>
          </p:nvPr>
        </p:nvSpPr>
        <p:spPr>
          <a:xfrm>
            <a:off x="6231960" y="1604520"/>
            <a:ext cx="5354280" cy="3976920"/>
          </a:xfrm>
          <a:prstGeom prst="rect">
            <a:avLst/>
          </a:prstGeom>
        </p:spPr>
        <p:txBody>
          <a:bodyPr lIns="0" tIns="0" rIns="0" bIns="0">
            <a:normAutofit/>
          </a:bodyPr>
          <a:lstStyle/>
          <a:p>
            <a:endParaRPr lang="fr-FR" sz="2800" b="0" strike="noStrike" spc="-1">
              <a:solidFill>
                <a:srgbClr val="000000"/>
              </a:solidFill>
              <a:latin typeface="Calibri"/>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12" name="PlaceHolder 1"/>
          <p:cNvSpPr>
            <a:spLocks noGrp="1"/>
          </p:cNvSpPr>
          <p:nvPr>
            <p:ph type="title"/>
          </p:nvPr>
        </p:nvSpPr>
        <p:spPr>
          <a:xfrm>
            <a:off x="1523880" y="1122480"/>
            <a:ext cx="9142920" cy="2386440"/>
          </a:xfrm>
          <a:prstGeom prst="rect">
            <a:avLst/>
          </a:prstGeom>
        </p:spPr>
        <p:txBody>
          <a:bodyPr lIns="0" tIns="0" rIns="0" bIns="0" anchor="ctr">
            <a:noAutofit/>
          </a:bodyPr>
          <a:lstStyle/>
          <a:p>
            <a:endParaRPr lang="fr-FR" sz="1800" b="0" strike="noStrike" spc="-1">
              <a:solidFill>
                <a:srgbClr val="000000"/>
              </a:solidFill>
              <a:latin typeface="Calibri"/>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13" name="PlaceHolder 1"/>
          <p:cNvSpPr>
            <a:spLocks noGrp="1"/>
          </p:cNvSpPr>
          <p:nvPr>
            <p:ph type="subTitle"/>
          </p:nvPr>
        </p:nvSpPr>
        <p:spPr>
          <a:xfrm>
            <a:off x="1523880" y="1122480"/>
            <a:ext cx="9142920" cy="11063520"/>
          </a:xfrm>
          <a:prstGeom prst="rect">
            <a:avLst/>
          </a:prstGeom>
        </p:spPr>
        <p:txBody>
          <a:bodyPr lIns="0" tIns="0" rIns="0" bIns="0" anchor="ctr">
            <a:noAutofit/>
          </a:bodyPr>
          <a:lstStyle/>
          <a:p>
            <a:pPr algn="ctr"/>
            <a:endParaRPr lang="fr-FR" sz="3200" b="0" strike="noStrike" spc="-1">
              <a:latin typeface="Arial"/>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14" name="PlaceHolder 1"/>
          <p:cNvSpPr>
            <a:spLocks noGrp="1"/>
          </p:cNvSpPr>
          <p:nvPr>
            <p:ph type="title"/>
          </p:nvPr>
        </p:nvSpPr>
        <p:spPr>
          <a:xfrm>
            <a:off x="1523880" y="1122480"/>
            <a:ext cx="9142920" cy="2386440"/>
          </a:xfrm>
          <a:prstGeom prst="rect">
            <a:avLst/>
          </a:prstGeom>
        </p:spPr>
        <p:txBody>
          <a:bodyPr lIns="0" tIns="0" rIns="0" bIns="0" anchor="ctr">
            <a:noAutofit/>
          </a:bodyPr>
          <a:lstStyle/>
          <a:p>
            <a:endParaRPr lang="fr-FR" sz="1800" b="0" strike="noStrike" spc="-1">
              <a:solidFill>
                <a:srgbClr val="000000"/>
              </a:solidFill>
              <a:latin typeface="Calibri"/>
            </a:endParaRPr>
          </a:p>
        </p:txBody>
      </p:sp>
      <p:sp>
        <p:nvSpPr>
          <p:cNvPr id="15" name="PlaceHolder 2"/>
          <p:cNvSpPr>
            <a:spLocks noGrp="1"/>
          </p:cNvSpPr>
          <p:nvPr>
            <p:ph type="body"/>
          </p:nvPr>
        </p:nvSpPr>
        <p:spPr>
          <a:xfrm>
            <a:off x="609480" y="1604520"/>
            <a:ext cx="53542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16" name="PlaceHolder 3"/>
          <p:cNvSpPr>
            <a:spLocks noGrp="1"/>
          </p:cNvSpPr>
          <p:nvPr>
            <p:ph type="body"/>
          </p:nvPr>
        </p:nvSpPr>
        <p:spPr>
          <a:xfrm>
            <a:off x="6231960" y="1604520"/>
            <a:ext cx="5354280" cy="397692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17" name="PlaceHolder 4"/>
          <p:cNvSpPr>
            <a:spLocks noGrp="1"/>
          </p:cNvSpPr>
          <p:nvPr>
            <p:ph type="body"/>
          </p:nvPr>
        </p:nvSpPr>
        <p:spPr>
          <a:xfrm>
            <a:off x="609480" y="3682080"/>
            <a:ext cx="53542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18" name="PlaceHolder 1"/>
          <p:cNvSpPr>
            <a:spLocks noGrp="1"/>
          </p:cNvSpPr>
          <p:nvPr>
            <p:ph type="title"/>
          </p:nvPr>
        </p:nvSpPr>
        <p:spPr>
          <a:xfrm>
            <a:off x="1523880" y="1122480"/>
            <a:ext cx="9142920" cy="2386440"/>
          </a:xfrm>
          <a:prstGeom prst="rect">
            <a:avLst/>
          </a:prstGeom>
        </p:spPr>
        <p:txBody>
          <a:bodyPr lIns="0" tIns="0" rIns="0" bIns="0" anchor="ctr">
            <a:noAutofit/>
          </a:bodyPr>
          <a:lstStyle/>
          <a:p>
            <a:endParaRPr lang="fr-FR" sz="1800" b="0" strike="noStrike" spc="-1">
              <a:solidFill>
                <a:srgbClr val="000000"/>
              </a:solidFill>
              <a:latin typeface="Calibri"/>
            </a:endParaRPr>
          </a:p>
        </p:txBody>
      </p:sp>
      <p:sp>
        <p:nvSpPr>
          <p:cNvPr id="19" name="PlaceHolder 2"/>
          <p:cNvSpPr>
            <a:spLocks noGrp="1"/>
          </p:cNvSpPr>
          <p:nvPr>
            <p:ph type="body"/>
          </p:nvPr>
        </p:nvSpPr>
        <p:spPr>
          <a:xfrm>
            <a:off x="609480" y="1604520"/>
            <a:ext cx="5354280" cy="397692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20" name="PlaceHolder 3"/>
          <p:cNvSpPr>
            <a:spLocks noGrp="1"/>
          </p:cNvSpPr>
          <p:nvPr>
            <p:ph type="body"/>
          </p:nvPr>
        </p:nvSpPr>
        <p:spPr>
          <a:xfrm>
            <a:off x="6231960" y="1604520"/>
            <a:ext cx="53542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21" name="PlaceHolder 4"/>
          <p:cNvSpPr>
            <a:spLocks noGrp="1"/>
          </p:cNvSpPr>
          <p:nvPr>
            <p:ph type="body"/>
          </p:nvPr>
        </p:nvSpPr>
        <p:spPr>
          <a:xfrm>
            <a:off x="6231960" y="3682080"/>
            <a:ext cx="53542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22" name="PlaceHolder 1"/>
          <p:cNvSpPr>
            <a:spLocks noGrp="1"/>
          </p:cNvSpPr>
          <p:nvPr>
            <p:ph type="title"/>
          </p:nvPr>
        </p:nvSpPr>
        <p:spPr>
          <a:xfrm>
            <a:off x="1523880" y="1122480"/>
            <a:ext cx="9142920" cy="2386440"/>
          </a:xfrm>
          <a:prstGeom prst="rect">
            <a:avLst/>
          </a:prstGeom>
        </p:spPr>
        <p:txBody>
          <a:bodyPr lIns="0" tIns="0" rIns="0" bIns="0" anchor="ctr">
            <a:noAutofit/>
          </a:bodyPr>
          <a:lstStyle/>
          <a:p>
            <a:endParaRPr lang="fr-FR" sz="1800" b="0" strike="noStrike" spc="-1">
              <a:solidFill>
                <a:srgbClr val="000000"/>
              </a:solidFill>
              <a:latin typeface="Calibri"/>
            </a:endParaRPr>
          </a:p>
        </p:txBody>
      </p:sp>
      <p:sp>
        <p:nvSpPr>
          <p:cNvPr id="23" name="PlaceHolder 2"/>
          <p:cNvSpPr>
            <a:spLocks noGrp="1"/>
          </p:cNvSpPr>
          <p:nvPr>
            <p:ph type="body"/>
          </p:nvPr>
        </p:nvSpPr>
        <p:spPr>
          <a:xfrm>
            <a:off x="609480" y="1604520"/>
            <a:ext cx="53542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24" name="PlaceHolder 3"/>
          <p:cNvSpPr>
            <a:spLocks noGrp="1"/>
          </p:cNvSpPr>
          <p:nvPr>
            <p:ph type="body"/>
          </p:nvPr>
        </p:nvSpPr>
        <p:spPr>
          <a:xfrm>
            <a:off x="6231960" y="1604520"/>
            <a:ext cx="53542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
        <p:nvSpPr>
          <p:cNvPr id="25" name="PlaceHolder 4"/>
          <p:cNvSpPr>
            <a:spLocks noGrp="1"/>
          </p:cNvSpPr>
          <p:nvPr>
            <p:ph type="body"/>
          </p:nvPr>
        </p:nvSpPr>
        <p:spPr>
          <a:xfrm>
            <a:off x="609480" y="3682080"/>
            <a:ext cx="10972080" cy="1896840"/>
          </a:xfrm>
          <a:prstGeom prst="rect">
            <a:avLst/>
          </a:prstGeom>
        </p:spPr>
        <p:txBody>
          <a:bodyPr lIns="0" tIns="0" rIns="0" bIns="0">
            <a:normAutofit/>
          </a:bodyPr>
          <a:lstStyle/>
          <a:p>
            <a:endParaRPr lang="fr-FR" sz="2800" b="0" strike="noStrike" spc="-1">
              <a:solidFill>
                <a:srgbClr val="000000"/>
              </a:solidFill>
              <a:latin typeface="Calibri"/>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 name="PlaceHolder 1"/>
          <p:cNvSpPr>
            <a:spLocks noGrp="1"/>
          </p:cNvSpPr>
          <p:nvPr>
            <p:ph type="title"/>
          </p:nvPr>
        </p:nvSpPr>
        <p:spPr>
          <a:xfrm>
            <a:off x="1523880" y="1122480"/>
            <a:ext cx="9142920" cy="2386440"/>
          </a:xfrm>
          <a:prstGeom prst="rect">
            <a:avLst/>
          </a:prstGeom>
        </p:spPr>
        <p:txBody>
          <a:bodyPr lIns="0" tIns="0" rIns="0" bIns="0" anchor="ctr">
            <a:noAutofit/>
          </a:bodyPr>
          <a:lstStyle/>
          <a:p>
            <a:r>
              <a:rPr lang="fr-FR" sz="4400" b="0" strike="noStrike" spc="-1">
                <a:solidFill>
                  <a:srgbClr val="000000"/>
                </a:solidFill>
                <a:latin typeface="Calibri"/>
              </a:rPr>
              <a:t>Cliquez pour éditer le format du texte-titre</a:t>
            </a:r>
          </a:p>
        </p:txBody>
      </p:sp>
      <p:sp>
        <p:nvSpPr>
          <p:cNvPr id="6" name="PlaceHolder 2"/>
          <p:cNvSpPr>
            <a:spLocks noGrp="1"/>
          </p:cNvSpPr>
          <p:nvPr>
            <p:ph type="body"/>
          </p:nvPr>
        </p:nvSpPr>
        <p:spPr>
          <a:xfrm>
            <a:off x="609480" y="1604520"/>
            <a:ext cx="10972080" cy="3976920"/>
          </a:xfrm>
          <a:prstGeom prst="rect">
            <a:avLst/>
          </a:prstGeom>
        </p:spPr>
        <p:txBody>
          <a:bodyPr lIns="0" tIns="0" rIns="0" bIns="0">
            <a:normAutofit/>
          </a:bodyPr>
          <a:lstStyle/>
          <a:p>
            <a:pPr marL="432000" indent="-324000">
              <a:spcBef>
                <a:spcPts val="1417"/>
              </a:spcBef>
              <a:buClr>
                <a:srgbClr val="000000"/>
              </a:buClr>
              <a:buSzPct val="45000"/>
              <a:buFont typeface="Wingdings" charset="2"/>
              <a:buChar char=""/>
            </a:pPr>
            <a:r>
              <a:rPr lang="fr-FR" sz="2800" b="0" strike="noStrike" spc="-1">
                <a:solidFill>
                  <a:srgbClr val="000000"/>
                </a:solidFill>
                <a:latin typeface="Calibri"/>
              </a:rPr>
              <a:t>Cliquez pour éditer le format du plan de texte</a:t>
            </a:r>
          </a:p>
          <a:p>
            <a:pPr marL="864000" lvl="1" indent="-324000">
              <a:spcBef>
                <a:spcPts val="1134"/>
              </a:spcBef>
              <a:buClr>
                <a:srgbClr val="000000"/>
              </a:buClr>
              <a:buSzPct val="75000"/>
              <a:buFont typeface="Symbol" charset="2"/>
              <a:buChar char=""/>
            </a:pPr>
            <a:r>
              <a:rPr lang="fr-FR" sz="2800" b="0" strike="noStrike" spc="-1">
                <a:solidFill>
                  <a:srgbClr val="000000"/>
                </a:solidFill>
                <a:latin typeface="Calibri"/>
              </a:rPr>
              <a:t>Second niveau de plan</a:t>
            </a:r>
          </a:p>
          <a:p>
            <a:pPr marL="1296000" lvl="2" indent="-288000">
              <a:spcBef>
                <a:spcPts val="850"/>
              </a:spcBef>
              <a:buClr>
                <a:srgbClr val="000000"/>
              </a:buClr>
              <a:buSzPct val="45000"/>
              <a:buFont typeface="Wingdings" charset="2"/>
              <a:buChar char=""/>
            </a:pPr>
            <a:r>
              <a:rPr lang="fr-FR" sz="2800" b="0" strike="noStrike" spc="-1">
                <a:solidFill>
                  <a:srgbClr val="000000"/>
                </a:solidFill>
                <a:latin typeface="Calibri"/>
              </a:rPr>
              <a:t>Troisième niveau de plan</a:t>
            </a:r>
          </a:p>
          <a:p>
            <a:pPr marL="1728000" lvl="3" indent="-216000">
              <a:spcBef>
                <a:spcPts val="567"/>
              </a:spcBef>
              <a:buClr>
                <a:srgbClr val="000000"/>
              </a:buClr>
              <a:buSzPct val="75000"/>
              <a:buFont typeface="Symbol" charset="2"/>
              <a:buChar char=""/>
            </a:pPr>
            <a:r>
              <a:rPr lang="fr-FR" sz="2800" b="0" strike="noStrike" spc="-1">
                <a:solidFill>
                  <a:srgbClr val="000000"/>
                </a:solidFill>
                <a:latin typeface="Calibri"/>
              </a:rPr>
              <a:t>Quatrième niveau de plan</a:t>
            </a:r>
          </a:p>
          <a:p>
            <a:pPr marL="2160000" lvl="4" indent="-216000">
              <a:spcBef>
                <a:spcPts val="283"/>
              </a:spcBef>
              <a:buClr>
                <a:srgbClr val="000000"/>
              </a:buClr>
              <a:buSzPct val="45000"/>
              <a:buFont typeface="Wingdings" charset="2"/>
              <a:buChar char=""/>
            </a:pPr>
            <a:r>
              <a:rPr lang="fr-FR" sz="2800" b="0" strike="noStrike" spc="-1">
                <a:solidFill>
                  <a:srgbClr val="000000"/>
                </a:solidFill>
                <a:latin typeface="Calibri"/>
              </a:rPr>
              <a:t>Cinquième niveau de plan</a:t>
            </a:r>
          </a:p>
          <a:p>
            <a:pPr marL="2592000" lvl="5" indent="-216000">
              <a:spcBef>
                <a:spcPts val="283"/>
              </a:spcBef>
              <a:buClr>
                <a:srgbClr val="000000"/>
              </a:buClr>
              <a:buSzPct val="45000"/>
              <a:buFont typeface="Wingdings" charset="2"/>
              <a:buChar char=""/>
            </a:pPr>
            <a:r>
              <a:rPr lang="fr-FR" sz="2800" b="0" strike="noStrike" spc="-1">
                <a:solidFill>
                  <a:srgbClr val="000000"/>
                </a:solidFill>
                <a:latin typeface="Calibri"/>
              </a:rPr>
              <a:t>Sixième niveau de plan</a:t>
            </a:r>
          </a:p>
          <a:p>
            <a:pPr marL="3024000" lvl="6" indent="-216000">
              <a:spcBef>
                <a:spcPts val="283"/>
              </a:spcBef>
              <a:buClr>
                <a:srgbClr val="000000"/>
              </a:buClr>
              <a:buSzPct val="45000"/>
              <a:buFont typeface="Wingdings" charset="2"/>
              <a:buChar char=""/>
            </a:pPr>
            <a:r>
              <a:rPr lang="fr-FR" sz="2800" b="0" strike="noStrike" spc="-1">
                <a:solidFill>
                  <a:srgbClr val="000000"/>
                </a:solidFill>
                <a:latin typeface="Calibri"/>
              </a:rPr>
              <a:t>Septième niveau de plan</a:t>
            </a:r>
          </a:p>
        </p:txBody>
      </p:sp>
      <p:sp>
        <p:nvSpPr>
          <p:cNvPr id="2" name="PlaceHolder 3"/>
          <p:cNvSpPr>
            <a:spLocks noGrp="1"/>
          </p:cNvSpPr>
          <p:nvPr>
            <p:ph type="ftr"/>
          </p:nvPr>
        </p:nvSpPr>
        <p:spPr>
          <a:xfrm>
            <a:off x="4038480" y="6356520"/>
            <a:ext cx="4114440" cy="364680"/>
          </a:xfrm>
          <a:prstGeom prst="rect">
            <a:avLst/>
          </a:prstGeom>
        </p:spPr>
        <p:txBody>
          <a:bodyPr anchor="ctr">
            <a:noAutofit/>
          </a:bodyPr>
          <a:lstStyle/>
          <a:p>
            <a:pPr algn="ctr">
              <a:lnSpc>
                <a:spcPct val="100000"/>
              </a:lnSpc>
            </a:pPr>
            <a:r>
              <a:rPr lang="fr-FR" sz="1200" b="0" strike="noStrike" spc="-1">
                <a:solidFill>
                  <a:srgbClr val="8B8B8B"/>
                </a:solidFill>
                <a:latin typeface="Calibri"/>
              </a:rPr>
              <a:t>Footer</a:t>
            </a:r>
            <a:endParaRPr lang="fr-FR" sz="1200" b="0" strike="noStrike" spc="-1">
              <a:latin typeface="Times New Roman"/>
            </a:endParaRPr>
          </a:p>
        </p:txBody>
      </p:sp>
      <p:sp>
        <p:nvSpPr>
          <p:cNvPr id="3" name="PlaceHolder 4"/>
          <p:cNvSpPr>
            <a:spLocks noGrp="1"/>
          </p:cNvSpPr>
          <p:nvPr>
            <p:ph type="sldNum"/>
          </p:nvPr>
        </p:nvSpPr>
        <p:spPr>
          <a:xfrm>
            <a:off x="8610480" y="6356520"/>
            <a:ext cx="2742840" cy="364680"/>
          </a:xfrm>
          <a:prstGeom prst="rect">
            <a:avLst/>
          </a:prstGeom>
        </p:spPr>
        <p:txBody>
          <a:bodyPr anchor="ctr">
            <a:noAutofit/>
          </a:bodyPr>
          <a:lstStyle/>
          <a:p>
            <a:pPr algn="r">
              <a:lnSpc>
                <a:spcPct val="100000"/>
              </a:lnSpc>
            </a:pPr>
            <a:fld id="{6AF01AB4-29B5-452E-8EFC-335954AA1636}" type="slidenum">
              <a:rPr lang="fr-FR" sz="1200" b="0" strike="noStrike" spc="-1">
                <a:solidFill>
                  <a:srgbClr val="8B8B8B"/>
                </a:solidFill>
                <a:latin typeface="Calibri"/>
              </a:rPr>
              <a:t>‹N°›</a:t>
            </a:fld>
            <a:endParaRPr lang="fr-FR" sz="1200" b="0" strike="noStrike" spc="-1">
              <a:latin typeface="Times New Roman"/>
            </a:endParaRPr>
          </a:p>
        </p:txBody>
      </p:sp>
      <p:sp>
        <p:nvSpPr>
          <p:cNvPr id="4" name="PlaceHolder 5"/>
          <p:cNvSpPr>
            <a:spLocks noGrp="1"/>
          </p:cNvSpPr>
          <p:nvPr>
            <p:ph type="dt"/>
          </p:nvPr>
        </p:nvSpPr>
        <p:spPr>
          <a:xfrm>
            <a:off x="838080" y="6356520"/>
            <a:ext cx="2742840" cy="364680"/>
          </a:xfrm>
          <a:prstGeom prst="rect">
            <a:avLst/>
          </a:prstGeom>
        </p:spPr>
        <p:txBody>
          <a:bodyPr anchor="ctr">
            <a:noAutofit/>
          </a:bodyPr>
          <a:lstStyle/>
          <a:p>
            <a:endParaRPr lang="fr-FR" sz="2400" b="0" strike="noStrike" spc="-1">
              <a:latin typeface="Times New Roman"/>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 name="CustomShape 1"/>
          <p:cNvSpPr/>
          <p:nvPr/>
        </p:nvSpPr>
        <p:spPr>
          <a:xfrm>
            <a:off x="763560" y="644400"/>
            <a:ext cx="9256320" cy="597240"/>
          </a:xfrm>
          <a:prstGeom prst="rect">
            <a:avLst/>
          </a:prstGeom>
          <a:noFill/>
          <a:ln>
            <a:noFill/>
          </a:ln>
        </p:spPr>
        <p:style>
          <a:lnRef idx="0">
            <a:scrgbClr r="0" g="0" b="0"/>
          </a:lnRef>
          <a:fillRef idx="0">
            <a:scrgbClr r="0" g="0" b="0"/>
          </a:fillRef>
          <a:effectRef idx="0">
            <a:scrgbClr r="0" g="0" b="0"/>
          </a:effectRef>
          <a:fontRef idx="minor"/>
        </p:style>
        <p:txBody>
          <a:bodyPr lIns="90000" tIns="45000" rIns="90000" bIns="45000">
            <a:normAutofit fontScale="76000" lnSpcReduction="20000"/>
          </a:bodyPr>
          <a:lstStyle/>
          <a:p>
            <a:pPr algn="ctr">
              <a:lnSpc>
                <a:spcPct val="90000"/>
              </a:lnSpc>
              <a:spcBef>
                <a:spcPts val="1001"/>
              </a:spcBef>
              <a:tabLst>
                <a:tab pos="0" algn="l"/>
              </a:tabLst>
            </a:pPr>
            <a:r>
              <a:rPr lang="fr-FR" sz="3000" b="0" strike="noStrike" spc="-1" dirty="0">
                <a:solidFill>
                  <a:srgbClr val="000000"/>
                </a:solidFill>
                <a:latin typeface="Calibri"/>
                <a:ea typeface="DejaVu Sans"/>
              </a:rPr>
              <a:t>Calcul de la distance parcourue en 1s pour le véhicule rouge et le véhicule vert avec le tableau n° 2</a:t>
            </a:r>
            <a:endParaRPr lang="fr-FR" sz="3000" b="0" strike="noStrike" spc="-1" dirty="0">
              <a:latin typeface="Arial"/>
            </a:endParaRPr>
          </a:p>
          <a:p>
            <a:pPr algn="ctr">
              <a:lnSpc>
                <a:spcPct val="90000"/>
              </a:lnSpc>
              <a:spcBef>
                <a:spcPts val="1001"/>
              </a:spcBef>
              <a:tabLst>
                <a:tab pos="0" algn="l"/>
              </a:tabLst>
            </a:pPr>
            <a:endParaRPr lang="fr-FR" sz="3000" b="0" strike="noStrike" spc="-1" dirty="0">
              <a:latin typeface="Arial"/>
            </a:endParaRPr>
          </a:p>
        </p:txBody>
      </p:sp>
      <p:sp>
        <p:nvSpPr>
          <p:cNvPr id="48" name="CustomShape 2"/>
          <p:cNvSpPr/>
          <p:nvPr/>
        </p:nvSpPr>
        <p:spPr>
          <a:xfrm>
            <a:off x="442080" y="1457280"/>
            <a:ext cx="4677480" cy="154476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Véhicule vert :</a:t>
            </a:r>
            <a:endParaRPr lang="fr-FR" sz="2400" b="0" strike="noStrike" spc="-1">
              <a:latin typeface="Arial"/>
            </a:endParaRPr>
          </a:p>
          <a:p>
            <a:pPr algn="ctr">
              <a:lnSpc>
                <a:spcPct val="90000"/>
              </a:lnSpc>
              <a:spcBef>
                <a:spcPts val="1001"/>
              </a:spcBef>
              <a:tabLst>
                <a:tab pos="0" algn="l"/>
              </a:tabLst>
            </a:pPr>
            <a:r>
              <a:rPr lang="fr-FR" sz="2400" b="0" strike="noStrike" spc="-1">
                <a:solidFill>
                  <a:srgbClr val="000000"/>
                </a:solidFill>
                <a:latin typeface="Calibri"/>
                <a:ea typeface="DejaVu Sans"/>
              </a:rPr>
              <a:t>4,4m (en 10s)</a:t>
            </a:r>
            <a:endParaRPr lang="fr-FR" sz="2400" b="0" strike="noStrike" spc="-1">
              <a:latin typeface="Arial"/>
            </a:endParaRPr>
          </a:p>
          <a:p>
            <a:pPr algn="ctr">
              <a:lnSpc>
                <a:spcPct val="90000"/>
              </a:lnSpc>
              <a:spcBef>
                <a:spcPts val="1001"/>
              </a:spcBef>
              <a:tabLst>
                <a:tab pos="0" algn="l"/>
              </a:tabLst>
            </a:pPr>
            <a:r>
              <a:rPr lang="fr-FR" sz="2400" b="0" strike="noStrike" spc="-1">
                <a:solidFill>
                  <a:srgbClr val="000000"/>
                </a:solidFill>
                <a:latin typeface="Calibri"/>
                <a:ea typeface="DejaVu Sans"/>
              </a:rPr>
              <a:t> 0,44m ou 44 cm (pour 1s)</a:t>
            </a:r>
            <a:endParaRPr lang="fr-FR" sz="2400" b="0" strike="noStrike" spc="-1">
              <a:latin typeface="Arial"/>
            </a:endParaRPr>
          </a:p>
        </p:txBody>
      </p:sp>
      <p:sp>
        <p:nvSpPr>
          <p:cNvPr id="49" name="CustomShape 3"/>
          <p:cNvSpPr/>
          <p:nvPr/>
        </p:nvSpPr>
        <p:spPr>
          <a:xfrm>
            <a:off x="6095880" y="1396440"/>
            <a:ext cx="5499720" cy="154476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Véhicule rouge :</a:t>
            </a:r>
            <a:endParaRPr lang="fr-FR" sz="2400" b="0" strike="noStrike" spc="-1">
              <a:latin typeface="Arial"/>
            </a:endParaRPr>
          </a:p>
          <a:p>
            <a:pPr algn="ctr">
              <a:lnSpc>
                <a:spcPct val="90000"/>
              </a:lnSpc>
              <a:spcBef>
                <a:spcPts val="1001"/>
              </a:spcBef>
              <a:tabLst>
                <a:tab pos="0" algn="l"/>
              </a:tabLst>
            </a:pPr>
            <a:r>
              <a:rPr lang="fr-FR" sz="2400" b="0" strike="noStrike" spc="-1">
                <a:solidFill>
                  <a:srgbClr val="000000"/>
                </a:solidFill>
                <a:latin typeface="Calibri"/>
                <a:ea typeface="DejaVu Sans"/>
              </a:rPr>
              <a:t>5,3m (en 10s)</a:t>
            </a:r>
            <a:endParaRPr lang="fr-FR" sz="2400" b="0" strike="noStrike" spc="-1">
              <a:latin typeface="Arial"/>
            </a:endParaRPr>
          </a:p>
          <a:p>
            <a:pPr algn="ctr">
              <a:lnSpc>
                <a:spcPct val="90000"/>
              </a:lnSpc>
              <a:spcBef>
                <a:spcPts val="1001"/>
              </a:spcBef>
              <a:tabLst>
                <a:tab pos="0" algn="l"/>
              </a:tabLst>
            </a:pPr>
            <a:r>
              <a:rPr lang="fr-FR" sz="2400" b="0" strike="noStrike" spc="-1">
                <a:solidFill>
                  <a:srgbClr val="000000"/>
                </a:solidFill>
                <a:latin typeface="Calibri"/>
                <a:ea typeface="DejaVu Sans"/>
              </a:rPr>
              <a:t> 0,53m ou 53 cm (pour 1s)</a:t>
            </a:r>
            <a:endParaRPr lang="fr-FR" sz="2400" b="0" strike="noStrike" spc="-1">
              <a:latin typeface="Arial"/>
            </a:endParaRPr>
          </a:p>
          <a:p>
            <a:pPr algn="ctr">
              <a:lnSpc>
                <a:spcPct val="90000"/>
              </a:lnSpc>
              <a:spcBef>
                <a:spcPts val="1001"/>
              </a:spcBef>
              <a:tabLst>
                <a:tab pos="0" algn="l"/>
              </a:tabLst>
            </a:pPr>
            <a:endParaRPr lang="fr-FR" sz="2400" b="0" strike="noStrike" spc="-1">
              <a:latin typeface="Arial"/>
            </a:endParaRPr>
          </a:p>
        </p:txBody>
      </p:sp>
      <p:sp>
        <p:nvSpPr>
          <p:cNvPr id="50" name="CustomShape 4"/>
          <p:cNvSpPr/>
          <p:nvPr/>
        </p:nvSpPr>
        <p:spPr>
          <a:xfrm>
            <a:off x="350640" y="3429000"/>
            <a:ext cx="4937400" cy="154476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Calcul effectué pour le véhicule vert :</a:t>
            </a:r>
            <a:endParaRPr lang="fr-FR" sz="2400" b="0" strike="noStrike" spc="-1">
              <a:latin typeface="Arial"/>
            </a:endParaRPr>
          </a:p>
          <a:p>
            <a:pPr algn="ctr"/>
            <a:r>
              <a:rPr lang="fr-FR" sz="2400" b="0" strike="noStrike" spc="-1">
                <a:solidFill>
                  <a:srgbClr val="000000"/>
                </a:solidFill>
                <a:latin typeface="Calibri"/>
                <a:ea typeface="DejaVu Sans"/>
              </a:rPr>
              <a:t>4,4 ÷ 10</a:t>
            </a:r>
            <a:r>
              <a:rPr lang="fr-FR" sz="2400" b="1" strike="noStrike" spc="-1">
                <a:solidFill>
                  <a:srgbClr val="000000"/>
                </a:solidFill>
                <a:latin typeface="Calibri"/>
                <a:ea typeface="DejaVu Sans"/>
              </a:rPr>
              <a:t> </a:t>
            </a:r>
            <a:r>
              <a:rPr lang="fr-FR" sz="2000" b="0" strike="noStrike" spc="-1">
                <a:solidFill>
                  <a:srgbClr val="000000"/>
                </a:solidFill>
                <a:latin typeface="Arial"/>
                <a:ea typeface="DejaVu Sans"/>
              </a:rPr>
              <a:t>=0,44m en 1s</a:t>
            </a:r>
            <a:endParaRPr lang="fr-FR" sz="2000" b="0" strike="noStrike" spc="-1">
              <a:latin typeface="Arial"/>
            </a:endParaRPr>
          </a:p>
          <a:p>
            <a:pPr algn="ctr">
              <a:lnSpc>
                <a:spcPct val="90000"/>
              </a:lnSpc>
              <a:spcBef>
                <a:spcPts val="1001"/>
              </a:spcBef>
              <a:tabLst>
                <a:tab pos="0" algn="l"/>
              </a:tabLst>
            </a:pPr>
            <a:endParaRPr lang="fr-FR" sz="2000" b="0" strike="noStrike" spc="-1">
              <a:latin typeface="Arial"/>
            </a:endParaRPr>
          </a:p>
        </p:txBody>
      </p:sp>
      <p:sp>
        <p:nvSpPr>
          <p:cNvPr id="51" name="CustomShape 5"/>
          <p:cNvSpPr/>
          <p:nvPr/>
        </p:nvSpPr>
        <p:spPr>
          <a:xfrm>
            <a:off x="6095880" y="3429000"/>
            <a:ext cx="5105160" cy="154476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Calcul effectué pour le véhicule rouge :</a:t>
            </a:r>
            <a:endParaRPr lang="fr-FR" sz="2400" b="0" strike="noStrike" spc="-1">
              <a:latin typeface="Arial"/>
            </a:endParaRPr>
          </a:p>
          <a:p>
            <a:pPr algn="ctr"/>
            <a:r>
              <a:rPr lang="fr-FR" sz="2400" b="0" strike="noStrike" spc="-1">
                <a:solidFill>
                  <a:srgbClr val="000000"/>
                </a:solidFill>
                <a:latin typeface="Arial"/>
                <a:ea typeface="DejaVu Sans"/>
              </a:rPr>
              <a:t>5,3 ÷ 10 =0,53m en 1s</a:t>
            </a:r>
            <a:endParaRPr lang="fr-FR" sz="2400" b="0" strike="noStrike" spc="-1">
              <a:latin typeface="Arial"/>
            </a:endParaRPr>
          </a:p>
        </p:txBody>
      </p:sp>
      <p:sp>
        <p:nvSpPr>
          <p:cNvPr id="52" name="CustomShape 6"/>
          <p:cNvSpPr/>
          <p:nvPr/>
        </p:nvSpPr>
        <p:spPr>
          <a:xfrm>
            <a:off x="350640" y="5189400"/>
            <a:ext cx="4937400" cy="154476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Alors on peut dire :</a:t>
            </a:r>
            <a:endParaRPr lang="fr-FR" sz="2400" b="0" strike="noStrike" spc="-1">
              <a:latin typeface="Arial"/>
            </a:endParaRPr>
          </a:p>
          <a:p>
            <a:pPr algn="ctr">
              <a:lnSpc>
                <a:spcPct val="90000"/>
              </a:lnSpc>
              <a:spcBef>
                <a:spcPts val="1001"/>
              </a:spcBef>
              <a:tabLst>
                <a:tab pos="0" algn="l"/>
              </a:tabLst>
            </a:pPr>
            <a:r>
              <a:rPr lang="fr-FR" sz="2400" b="1" strike="noStrike" spc="-1">
                <a:solidFill>
                  <a:srgbClr val="000000"/>
                </a:solidFill>
                <a:latin typeface="Calibri"/>
                <a:ea typeface="DejaVu Sans"/>
              </a:rPr>
              <a:t> </a:t>
            </a:r>
            <a:r>
              <a:rPr lang="fr-FR" sz="2400" b="0" strike="noStrike" spc="-1">
                <a:solidFill>
                  <a:srgbClr val="000000"/>
                </a:solidFill>
                <a:latin typeface="Calibri"/>
                <a:ea typeface="DejaVu Sans"/>
              </a:rPr>
              <a:t>le véhicule vert a une vitesse de </a:t>
            </a:r>
            <a:endParaRPr lang="fr-FR" sz="2400" b="0" strike="noStrike" spc="-1">
              <a:latin typeface="Arial"/>
            </a:endParaRPr>
          </a:p>
          <a:p>
            <a:pPr algn="ctr">
              <a:lnSpc>
                <a:spcPct val="90000"/>
              </a:lnSpc>
              <a:spcBef>
                <a:spcPts val="1001"/>
              </a:spcBef>
              <a:tabLst>
                <a:tab pos="0" algn="l"/>
              </a:tabLst>
            </a:pPr>
            <a:r>
              <a:rPr lang="fr-FR" sz="2000" b="1" strike="noStrike" spc="-1">
                <a:solidFill>
                  <a:srgbClr val="000000"/>
                </a:solidFill>
                <a:latin typeface="Arial"/>
                <a:ea typeface="DejaVu Sans"/>
              </a:rPr>
              <a:t>0,44m/s (mètre par seconde)</a:t>
            </a:r>
            <a:endParaRPr lang="fr-FR" sz="2000" b="0" strike="noStrike" spc="-1">
              <a:latin typeface="Arial"/>
            </a:endParaRPr>
          </a:p>
          <a:p>
            <a:pPr algn="ctr">
              <a:lnSpc>
                <a:spcPct val="90000"/>
              </a:lnSpc>
              <a:spcBef>
                <a:spcPts val="1001"/>
              </a:spcBef>
              <a:tabLst>
                <a:tab pos="0" algn="l"/>
              </a:tabLst>
            </a:pPr>
            <a:endParaRPr lang="fr-FR" sz="2000" b="0" strike="noStrike" spc="-1">
              <a:latin typeface="Arial"/>
            </a:endParaRPr>
          </a:p>
          <a:p>
            <a:pPr algn="ctr">
              <a:lnSpc>
                <a:spcPct val="90000"/>
              </a:lnSpc>
              <a:spcBef>
                <a:spcPts val="1001"/>
              </a:spcBef>
              <a:tabLst>
                <a:tab pos="0" algn="l"/>
              </a:tabLst>
            </a:pPr>
            <a:endParaRPr lang="fr-FR" sz="2000" b="0" strike="noStrike" spc="-1">
              <a:latin typeface="Arial"/>
            </a:endParaRPr>
          </a:p>
        </p:txBody>
      </p:sp>
      <p:sp>
        <p:nvSpPr>
          <p:cNvPr id="53" name="CustomShape 7"/>
          <p:cNvSpPr/>
          <p:nvPr/>
        </p:nvSpPr>
        <p:spPr>
          <a:xfrm>
            <a:off x="6095880" y="5189400"/>
            <a:ext cx="4937400" cy="154476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Alors on peut dire :</a:t>
            </a:r>
            <a:endParaRPr lang="fr-FR" sz="2400" b="0" strike="noStrike" spc="-1">
              <a:latin typeface="Arial"/>
            </a:endParaRPr>
          </a:p>
          <a:p>
            <a:pPr algn="ctr">
              <a:lnSpc>
                <a:spcPct val="90000"/>
              </a:lnSpc>
              <a:spcBef>
                <a:spcPts val="1001"/>
              </a:spcBef>
              <a:tabLst>
                <a:tab pos="0" algn="l"/>
              </a:tabLst>
            </a:pPr>
            <a:r>
              <a:rPr lang="fr-FR" sz="2400" b="1" strike="noStrike" spc="-1">
                <a:solidFill>
                  <a:srgbClr val="000000"/>
                </a:solidFill>
                <a:latin typeface="Calibri"/>
                <a:ea typeface="DejaVu Sans"/>
              </a:rPr>
              <a:t> </a:t>
            </a:r>
            <a:r>
              <a:rPr lang="fr-FR" sz="2400" b="0" strike="noStrike" spc="-1">
                <a:solidFill>
                  <a:srgbClr val="000000"/>
                </a:solidFill>
                <a:latin typeface="Calibri"/>
                <a:ea typeface="DejaVu Sans"/>
              </a:rPr>
              <a:t>le véhicule rouge a une vitesse de </a:t>
            </a:r>
            <a:endParaRPr lang="fr-FR" sz="2400" b="0" strike="noStrike" spc="-1">
              <a:latin typeface="Arial"/>
            </a:endParaRPr>
          </a:p>
          <a:p>
            <a:pPr algn="ctr">
              <a:lnSpc>
                <a:spcPct val="90000"/>
              </a:lnSpc>
              <a:spcBef>
                <a:spcPts val="1001"/>
              </a:spcBef>
              <a:tabLst>
                <a:tab pos="0" algn="l"/>
              </a:tabLst>
            </a:pPr>
            <a:r>
              <a:rPr lang="fr-FR" sz="2000" b="1" strike="noStrike" spc="-1">
                <a:solidFill>
                  <a:srgbClr val="000000"/>
                </a:solidFill>
                <a:latin typeface="Arial"/>
                <a:ea typeface="DejaVu Sans"/>
              </a:rPr>
              <a:t>0,53m/s (mètre par seconde)</a:t>
            </a:r>
            <a:endParaRPr lang="fr-FR" sz="2000" b="0" strike="noStrike" spc="-1">
              <a:latin typeface="Arial"/>
            </a:endParaRPr>
          </a:p>
          <a:p>
            <a:pPr algn="ctr">
              <a:lnSpc>
                <a:spcPct val="90000"/>
              </a:lnSpc>
              <a:spcBef>
                <a:spcPts val="1001"/>
              </a:spcBef>
              <a:tabLst>
                <a:tab pos="0" algn="l"/>
              </a:tabLst>
            </a:pPr>
            <a:endParaRPr lang="fr-FR" sz="2000" b="0" strike="noStrike" spc="-1">
              <a:latin typeface="Arial"/>
            </a:endParaRPr>
          </a:p>
        </p:txBody>
      </p:sp>
    </p:spTree>
  </p:cSld>
  <p:clrMapOvr>
    <a:masterClrMapping/>
  </p:clrMapOvr>
  <p:timing>
    <p:tnLst>
      <p:par>
        <p:cT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fill="hold" nodeType="clickEffect">
                                  <p:stCondLst>
                                    <p:cond delay="0"/>
                                  </p:stCondLst>
                                  <p:childTnLst>
                                    <p:set>
                                      <p:cBhvr>
                                        <p:cTn id="6" dur="1" fill="hold">
                                          <p:stCondLst>
                                            <p:cond delay="0"/>
                                          </p:stCondLst>
                                        </p:cTn>
                                        <p:tgtEl>
                                          <p:spTgt spid="47"/>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fill="hold" nodeType="clickEffect">
                                  <p:stCondLst>
                                    <p:cond delay="0"/>
                                  </p:stCondLst>
                                  <p:childTnLst>
                                    <p:set>
                                      <p:cBhvr>
                                        <p:cTn id="10" dur="1" fill="hold">
                                          <p:stCondLst>
                                            <p:cond delay="0"/>
                                          </p:stCondLst>
                                        </p:cTn>
                                        <p:tgtEl>
                                          <p:spTgt spid="48"/>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fill="hold" nodeType="clickEffect">
                                  <p:stCondLst>
                                    <p:cond delay="0"/>
                                  </p:stCondLst>
                                  <p:childTnLst>
                                    <p:set>
                                      <p:cBhvr>
                                        <p:cTn id="14" dur="1" fill="hold">
                                          <p:stCondLst>
                                            <p:cond delay="0"/>
                                          </p:stCondLst>
                                        </p:cTn>
                                        <p:tgtEl>
                                          <p:spTgt spid="49"/>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fill="hold" nodeType="clickEffect">
                                  <p:stCondLst>
                                    <p:cond delay="0"/>
                                  </p:stCondLst>
                                  <p:childTnLst>
                                    <p:set>
                                      <p:cBhvr>
                                        <p:cTn id="18" dur="1" fill="hold">
                                          <p:stCondLst>
                                            <p:cond delay="0"/>
                                          </p:stCondLst>
                                        </p:cTn>
                                        <p:tgtEl>
                                          <p:spTgt spid="50"/>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fill="hold" nodeType="clickEffect">
                                  <p:stCondLst>
                                    <p:cond delay="0"/>
                                  </p:stCondLst>
                                  <p:childTnLst>
                                    <p:set>
                                      <p:cBhvr>
                                        <p:cTn id="22" dur="1" fill="hold">
                                          <p:stCondLst>
                                            <p:cond delay="0"/>
                                          </p:stCondLst>
                                        </p:cTn>
                                        <p:tgtEl>
                                          <p:spTgt spid="51"/>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fill="hold" nodeType="clickEffect">
                                  <p:stCondLst>
                                    <p:cond delay="0"/>
                                  </p:stCondLst>
                                  <p:childTnLst>
                                    <p:set>
                                      <p:cBhvr>
                                        <p:cTn id="26" dur="1" fill="hold">
                                          <p:stCondLst>
                                            <p:cond delay="0"/>
                                          </p:stCondLst>
                                        </p:cTn>
                                        <p:tgtEl>
                                          <p:spTgt spid="52"/>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fill="hold" nodeType="clickEffect">
                                  <p:stCondLst>
                                    <p:cond delay="0"/>
                                  </p:stCondLst>
                                  <p:childTnLst>
                                    <p:set>
                                      <p:cBhvr>
                                        <p:cTn id="30" dur="1" fill="hold">
                                          <p:stCondLst>
                                            <p:cond delay="0"/>
                                          </p:stCondLst>
                                        </p:cTn>
                                        <p:tgtEl>
                                          <p:spTgt spid="5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 name="CustomShape 1"/>
          <p:cNvSpPr/>
          <p:nvPr/>
        </p:nvSpPr>
        <p:spPr>
          <a:xfrm>
            <a:off x="763560" y="286560"/>
            <a:ext cx="9256320" cy="597240"/>
          </a:xfrm>
          <a:prstGeom prst="rect">
            <a:avLst/>
          </a:prstGeom>
          <a:noFill/>
          <a:ln>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3000" b="0" strike="noStrike" spc="-1">
                <a:solidFill>
                  <a:srgbClr val="000000"/>
                </a:solidFill>
                <a:latin typeface="Calibri"/>
                <a:ea typeface="DejaVu Sans"/>
              </a:rPr>
              <a:t>Calcul de la vitesse avec le tableau 1</a:t>
            </a:r>
            <a:endParaRPr lang="fr-FR" sz="3000" b="0" strike="noStrike" spc="-1">
              <a:latin typeface="Arial"/>
            </a:endParaRPr>
          </a:p>
          <a:p>
            <a:pPr algn="ctr">
              <a:lnSpc>
                <a:spcPct val="90000"/>
              </a:lnSpc>
              <a:spcBef>
                <a:spcPts val="1001"/>
              </a:spcBef>
              <a:tabLst>
                <a:tab pos="0" algn="l"/>
              </a:tabLst>
            </a:pPr>
            <a:endParaRPr lang="fr-FR" sz="3000" b="0" strike="noStrike" spc="-1">
              <a:latin typeface="Arial"/>
            </a:endParaRPr>
          </a:p>
        </p:txBody>
      </p:sp>
      <p:sp>
        <p:nvSpPr>
          <p:cNvPr id="55" name="CustomShape 2"/>
          <p:cNvSpPr/>
          <p:nvPr/>
        </p:nvSpPr>
        <p:spPr>
          <a:xfrm>
            <a:off x="480600" y="1101240"/>
            <a:ext cx="4677480" cy="154476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Véhicule vert :</a:t>
            </a:r>
            <a:endParaRPr lang="fr-FR" sz="2400" b="0" strike="noStrike" spc="-1">
              <a:latin typeface="Arial"/>
            </a:endParaRPr>
          </a:p>
          <a:p>
            <a:pPr algn="ctr">
              <a:lnSpc>
                <a:spcPct val="90000"/>
              </a:lnSpc>
              <a:spcBef>
                <a:spcPts val="1001"/>
              </a:spcBef>
              <a:tabLst>
                <a:tab pos="0" algn="l"/>
              </a:tabLst>
            </a:pPr>
            <a:endParaRPr lang="fr-FR" sz="2400" b="0" strike="noStrike" spc="-1">
              <a:latin typeface="Arial"/>
            </a:endParaRPr>
          </a:p>
          <a:p>
            <a:pPr algn="ctr"/>
            <a:r>
              <a:rPr lang="fr-FR" sz="2000" b="0" strike="noStrike" spc="-1">
                <a:solidFill>
                  <a:srgbClr val="000000"/>
                </a:solidFill>
                <a:latin typeface="Arial"/>
                <a:ea typeface="DejaVu Sans"/>
              </a:rPr>
              <a:t> </a:t>
            </a:r>
            <a:r>
              <a:rPr lang="fr-FR" sz="1600" b="0" strike="noStrike" spc="-1">
                <a:solidFill>
                  <a:srgbClr val="000000"/>
                </a:solidFill>
                <a:latin typeface="Arial"/>
                <a:ea typeface="DejaVu Sans"/>
              </a:rPr>
              <a:t> </a:t>
            </a:r>
            <a:r>
              <a:rPr lang="fr-FR" sz="2400" b="0" strike="noStrike" spc="-1">
                <a:solidFill>
                  <a:srgbClr val="000000"/>
                </a:solidFill>
                <a:latin typeface="Arial"/>
                <a:ea typeface="DejaVu Sans"/>
              </a:rPr>
              <a:t> 4 ÷ 9,1</a:t>
            </a:r>
            <a:r>
              <a:rPr lang="fr-FR" sz="2000" b="0" strike="noStrike" spc="-1">
                <a:solidFill>
                  <a:srgbClr val="000000"/>
                </a:solidFill>
                <a:latin typeface="Arial"/>
                <a:ea typeface="DejaVu Sans"/>
              </a:rPr>
              <a:t> = </a:t>
            </a:r>
            <a:r>
              <a:rPr lang="fr-FR" sz="2400" b="0" strike="noStrike" spc="-1">
                <a:solidFill>
                  <a:srgbClr val="000000"/>
                </a:solidFill>
                <a:latin typeface="Arial"/>
                <a:ea typeface="DejaVu Sans"/>
              </a:rPr>
              <a:t>0,44 m/s</a:t>
            </a:r>
            <a:endParaRPr lang="fr-FR" sz="2400" b="0" strike="noStrike" spc="-1">
              <a:latin typeface="Arial"/>
            </a:endParaRPr>
          </a:p>
          <a:p>
            <a:pPr algn="ctr">
              <a:lnSpc>
                <a:spcPct val="90000"/>
              </a:lnSpc>
              <a:spcBef>
                <a:spcPts val="1001"/>
              </a:spcBef>
              <a:tabLst>
                <a:tab pos="0" algn="l"/>
              </a:tabLst>
            </a:pPr>
            <a:endParaRPr lang="fr-FR" sz="2400" b="0" strike="noStrike" spc="-1">
              <a:latin typeface="Arial"/>
            </a:endParaRPr>
          </a:p>
        </p:txBody>
      </p:sp>
      <p:sp>
        <p:nvSpPr>
          <p:cNvPr id="56" name="CustomShape 3"/>
          <p:cNvSpPr/>
          <p:nvPr/>
        </p:nvSpPr>
        <p:spPr>
          <a:xfrm>
            <a:off x="6095880" y="1101240"/>
            <a:ext cx="5499720" cy="154476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Véhicule rouge :</a:t>
            </a:r>
            <a:endParaRPr lang="fr-FR" sz="2400" b="0" strike="noStrike" spc="-1">
              <a:latin typeface="Arial"/>
            </a:endParaRPr>
          </a:p>
          <a:p>
            <a:pPr algn="ctr">
              <a:lnSpc>
                <a:spcPct val="90000"/>
              </a:lnSpc>
              <a:spcBef>
                <a:spcPts val="1001"/>
              </a:spcBef>
              <a:tabLst>
                <a:tab pos="0" algn="l"/>
              </a:tabLst>
            </a:pPr>
            <a:endParaRPr lang="fr-FR" sz="2400" b="0" strike="noStrike" spc="-1">
              <a:latin typeface="Arial"/>
            </a:endParaRPr>
          </a:p>
          <a:p>
            <a:pPr algn="ctr">
              <a:lnSpc>
                <a:spcPct val="90000"/>
              </a:lnSpc>
              <a:spcBef>
                <a:spcPts val="1001"/>
              </a:spcBef>
              <a:tabLst>
                <a:tab pos="0" algn="l"/>
              </a:tabLst>
            </a:pPr>
            <a:r>
              <a:rPr lang="fr-FR" sz="2400" b="0" strike="noStrike" spc="-1">
                <a:solidFill>
                  <a:srgbClr val="000000"/>
                </a:solidFill>
                <a:latin typeface="Arial"/>
                <a:ea typeface="DejaVu Sans"/>
              </a:rPr>
              <a:t> 4 ÷ 7,6</a:t>
            </a:r>
            <a:r>
              <a:rPr lang="fr-FR" sz="2000" b="0" strike="noStrike" spc="-1">
                <a:solidFill>
                  <a:srgbClr val="000000"/>
                </a:solidFill>
                <a:latin typeface="Arial"/>
                <a:ea typeface="DejaVu Sans"/>
              </a:rPr>
              <a:t> = </a:t>
            </a:r>
            <a:r>
              <a:rPr lang="fr-FR" sz="2400" b="0" strike="noStrike" spc="-1">
                <a:solidFill>
                  <a:srgbClr val="000000"/>
                </a:solidFill>
                <a:latin typeface="Arial"/>
                <a:ea typeface="DejaVu Sans"/>
              </a:rPr>
              <a:t>0,53 m/s</a:t>
            </a:r>
            <a:endParaRPr lang="fr-FR" sz="2400" b="0" strike="noStrike" spc="-1">
              <a:latin typeface="Arial"/>
            </a:endParaRPr>
          </a:p>
        </p:txBody>
      </p:sp>
      <p:sp>
        <p:nvSpPr>
          <p:cNvPr id="57" name="CustomShape 4"/>
          <p:cNvSpPr/>
          <p:nvPr/>
        </p:nvSpPr>
        <p:spPr>
          <a:xfrm>
            <a:off x="432000" y="3249000"/>
            <a:ext cx="4937400" cy="154476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Calcul effectué pour le véhicule vert :</a:t>
            </a:r>
            <a:endParaRPr lang="fr-FR" sz="2400" b="0" strike="noStrike" spc="-1">
              <a:latin typeface="Arial"/>
            </a:endParaRPr>
          </a:p>
          <a:p>
            <a:pPr algn="ctr">
              <a:lnSpc>
                <a:spcPct val="90000"/>
              </a:lnSpc>
              <a:spcBef>
                <a:spcPts val="1001"/>
              </a:spcBef>
              <a:tabLst>
                <a:tab pos="0" algn="l"/>
              </a:tabLst>
            </a:pPr>
            <a:r>
              <a:rPr lang="fr-FR" sz="2400" b="0" strike="noStrike" spc="-1">
                <a:solidFill>
                  <a:srgbClr val="000000"/>
                </a:solidFill>
                <a:latin typeface="Calibri"/>
                <a:ea typeface="DejaVu Sans"/>
              </a:rPr>
              <a:t>4,4 ÷ 10 </a:t>
            </a:r>
            <a:r>
              <a:rPr lang="fr-FR" sz="2000" b="0" strike="noStrike" spc="-1">
                <a:solidFill>
                  <a:srgbClr val="000000"/>
                </a:solidFill>
                <a:latin typeface="Arial"/>
                <a:ea typeface="DejaVu Sans"/>
              </a:rPr>
              <a:t>= </a:t>
            </a:r>
            <a:r>
              <a:rPr lang="fr-FR" sz="2400" b="0" strike="noStrike" spc="-1">
                <a:solidFill>
                  <a:srgbClr val="000000"/>
                </a:solidFill>
                <a:latin typeface="Arial"/>
                <a:ea typeface="DejaVu Sans"/>
              </a:rPr>
              <a:t>0,44 m/s</a:t>
            </a:r>
            <a:endParaRPr lang="fr-FR" sz="2400" b="0" strike="noStrike" spc="-1">
              <a:latin typeface="Arial"/>
            </a:endParaRPr>
          </a:p>
          <a:p>
            <a:pPr algn="ctr">
              <a:lnSpc>
                <a:spcPct val="90000"/>
              </a:lnSpc>
              <a:spcBef>
                <a:spcPts val="1001"/>
              </a:spcBef>
              <a:tabLst>
                <a:tab pos="0" algn="l"/>
              </a:tabLst>
            </a:pPr>
            <a:endParaRPr lang="fr-FR" sz="2400" b="0" strike="noStrike" spc="-1">
              <a:latin typeface="Arial"/>
            </a:endParaRPr>
          </a:p>
        </p:txBody>
      </p:sp>
      <p:sp>
        <p:nvSpPr>
          <p:cNvPr id="58" name="CustomShape 5"/>
          <p:cNvSpPr/>
          <p:nvPr/>
        </p:nvSpPr>
        <p:spPr>
          <a:xfrm>
            <a:off x="6095880" y="3257640"/>
            <a:ext cx="5105160" cy="154476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Calcul effectué pour le véhicule rouge :</a:t>
            </a:r>
            <a:endParaRPr lang="fr-FR" sz="2400" b="0" strike="noStrike" spc="-1">
              <a:latin typeface="Arial"/>
            </a:endParaRPr>
          </a:p>
          <a:p>
            <a:pPr algn="ctr">
              <a:lnSpc>
                <a:spcPct val="90000"/>
              </a:lnSpc>
              <a:spcBef>
                <a:spcPts val="1001"/>
              </a:spcBef>
              <a:tabLst>
                <a:tab pos="0" algn="l"/>
              </a:tabLst>
            </a:pPr>
            <a:r>
              <a:rPr lang="fr-FR" sz="2400" b="0" strike="noStrike" spc="-1">
                <a:solidFill>
                  <a:srgbClr val="000000"/>
                </a:solidFill>
                <a:latin typeface="Arial"/>
                <a:ea typeface="DejaVu Sans"/>
              </a:rPr>
              <a:t>5,3 ÷ 10 = 0,53m/s</a:t>
            </a:r>
            <a:endParaRPr lang="fr-FR" sz="2400" b="0" strike="noStrike" spc="-1">
              <a:latin typeface="Arial"/>
            </a:endParaRPr>
          </a:p>
        </p:txBody>
      </p:sp>
      <p:sp>
        <p:nvSpPr>
          <p:cNvPr id="59" name="CustomShape 6"/>
          <p:cNvSpPr/>
          <p:nvPr/>
        </p:nvSpPr>
        <p:spPr>
          <a:xfrm>
            <a:off x="350640" y="4928760"/>
            <a:ext cx="10728360" cy="48456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A chaque fois qu’on  calcule la vitesse, on divise une grandeur par une autre</a:t>
            </a:r>
            <a:endParaRPr lang="fr-FR" sz="2400" b="0" strike="noStrike" spc="-1">
              <a:latin typeface="Arial"/>
            </a:endParaRPr>
          </a:p>
          <a:p>
            <a:pPr algn="ctr">
              <a:lnSpc>
                <a:spcPct val="90000"/>
              </a:lnSpc>
              <a:spcBef>
                <a:spcPts val="1001"/>
              </a:spcBef>
              <a:tabLst>
                <a:tab pos="0" algn="l"/>
              </a:tabLst>
            </a:pPr>
            <a:endParaRPr lang="fr-FR" sz="2400" b="0" strike="noStrike" spc="-1">
              <a:latin typeface="Arial"/>
            </a:endParaRPr>
          </a:p>
        </p:txBody>
      </p:sp>
      <p:sp>
        <p:nvSpPr>
          <p:cNvPr id="60" name="CustomShape 7"/>
          <p:cNvSpPr/>
          <p:nvPr/>
        </p:nvSpPr>
        <p:spPr>
          <a:xfrm>
            <a:off x="896040" y="2651400"/>
            <a:ext cx="9256320" cy="597240"/>
          </a:xfrm>
          <a:prstGeom prst="rect">
            <a:avLst/>
          </a:prstGeom>
          <a:noFill/>
          <a:ln>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3000" b="0" strike="noStrike" spc="-1">
                <a:solidFill>
                  <a:srgbClr val="000000"/>
                </a:solidFill>
                <a:latin typeface="Calibri"/>
                <a:ea typeface="DejaVu Sans"/>
              </a:rPr>
              <a:t>Calcul de la vitesse avec le tableau 2</a:t>
            </a:r>
            <a:endParaRPr lang="fr-FR" sz="3000" b="0" strike="noStrike" spc="-1">
              <a:latin typeface="Arial"/>
            </a:endParaRPr>
          </a:p>
          <a:p>
            <a:pPr algn="ctr">
              <a:lnSpc>
                <a:spcPct val="90000"/>
              </a:lnSpc>
              <a:spcBef>
                <a:spcPts val="1001"/>
              </a:spcBef>
              <a:tabLst>
                <a:tab pos="0" algn="l"/>
              </a:tabLst>
            </a:pPr>
            <a:endParaRPr lang="fr-FR" sz="3000" b="0" strike="noStrike" spc="-1">
              <a:latin typeface="Arial"/>
            </a:endParaRPr>
          </a:p>
        </p:txBody>
      </p:sp>
      <p:sp>
        <p:nvSpPr>
          <p:cNvPr id="61" name="CustomShape 8"/>
          <p:cNvSpPr/>
          <p:nvPr/>
        </p:nvSpPr>
        <p:spPr>
          <a:xfrm>
            <a:off x="350640" y="5536440"/>
            <a:ext cx="10728360" cy="945720"/>
          </a:xfrm>
          <a:prstGeom prst="rect">
            <a:avLst/>
          </a:prstGeom>
          <a:noFill/>
          <a:ln/>
        </p:spPr>
        <p:style>
          <a:lnRef idx="0">
            <a:scrgbClr r="0" g="0" b="0"/>
          </a:lnRef>
          <a:fillRef idx="0">
            <a:scrgbClr r="0" g="0" b="0"/>
          </a:fillRef>
          <a:effectRef idx="0">
            <a:scrgbClr r="0" g="0" b="0"/>
          </a:effectRef>
          <a:fontRef idx="minor"/>
        </p:style>
        <p:txBody>
          <a:bodyPr lIns="90000" tIns="45000" rIns="90000" bIns="45000">
            <a:normAutofit/>
          </a:bodyPr>
          <a:lstStyle/>
          <a:p>
            <a:pPr algn="ctr">
              <a:lnSpc>
                <a:spcPct val="90000"/>
              </a:lnSpc>
              <a:spcBef>
                <a:spcPts val="1001"/>
              </a:spcBef>
              <a:tabLst>
                <a:tab pos="0" algn="l"/>
              </a:tabLst>
            </a:pPr>
            <a:r>
              <a:rPr lang="fr-FR" sz="2400" b="1" strike="noStrike" spc="-1">
                <a:solidFill>
                  <a:srgbClr val="000000"/>
                </a:solidFill>
                <a:latin typeface="Calibri"/>
                <a:ea typeface="DejaVu Sans"/>
              </a:rPr>
              <a:t>A chaque fois qu’on  calcule la vitesse, on divise la distance par le temps :</a:t>
            </a:r>
            <a:endParaRPr lang="fr-FR" sz="2400" b="0" strike="noStrike" spc="-1">
              <a:latin typeface="Arial"/>
            </a:endParaRPr>
          </a:p>
          <a:p>
            <a:pPr algn="ctr">
              <a:lnSpc>
                <a:spcPct val="100000"/>
              </a:lnSpc>
              <a:tabLst>
                <a:tab pos="0" algn="l"/>
              </a:tabLst>
            </a:pPr>
            <a:r>
              <a:rPr lang="fr-FR" sz="2400" b="0" strike="noStrike" spc="-1">
                <a:solidFill>
                  <a:srgbClr val="000000"/>
                </a:solidFill>
                <a:latin typeface="Arial"/>
                <a:ea typeface="DejaVu Sans"/>
              </a:rPr>
              <a:t>Vitesse = distance  ÷  temps  	ou 		v =</a:t>
            </a:r>
            <a:r>
              <a:rPr lang="fr-FR" sz="2400" b="0" strike="noStrike" spc="-1">
                <a:solidFill>
                  <a:srgbClr val="000000"/>
                </a:solidFill>
                <a:latin typeface="Calibri"/>
                <a:ea typeface="DejaVu Sans"/>
              </a:rPr>
              <a:t> d </a:t>
            </a:r>
            <a:r>
              <a:rPr lang="fr-FR" sz="2400" b="0" strike="noStrike" spc="-1">
                <a:solidFill>
                  <a:srgbClr val="000000"/>
                </a:solidFill>
                <a:latin typeface="Arial"/>
                <a:ea typeface="DejaVu Sans"/>
              </a:rPr>
              <a:t>÷ t</a:t>
            </a:r>
            <a:endParaRPr lang="fr-FR" sz="2400" b="0" strike="noStrike" spc="-1">
              <a:latin typeface="Arial"/>
            </a:endParaRPr>
          </a:p>
        </p:txBody>
      </p:sp>
    </p:spTree>
  </p:cSld>
  <p:clrMapOvr>
    <a:masterClrMapping/>
  </p:clrMapOvr>
  <p:timing>
    <p:tnLst>
      <p:par>
        <p:cT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fill="hold" nodeType="clickEffect">
                                  <p:stCondLst>
                                    <p:cond delay="0"/>
                                  </p:stCondLst>
                                  <p:childTnLst>
                                    <p:set>
                                      <p:cBhvr>
                                        <p:cTn id="6" dur="1" fill="hold">
                                          <p:stCondLst>
                                            <p:cond delay="0"/>
                                          </p:stCondLst>
                                        </p:cTn>
                                        <p:tgtEl>
                                          <p:spTgt spid="5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fill="hold" nodeType="clickEffect">
                                  <p:stCondLst>
                                    <p:cond delay="0"/>
                                  </p:stCondLst>
                                  <p:childTnLst>
                                    <p:set>
                                      <p:cBhvr>
                                        <p:cTn id="10" dur="1" fill="hold">
                                          <p:stCondLst>
                                            <p:cond delay="0"/>
                                          </p:stCondLst>
                                        </p:cTn>
                                        <p:tgtEl>
                                          <p:spTgt spid="5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fill="hold" nodeType="clickEffect">
                                  <p:stCondLst>
                                    <p:cond delay="0"/>
                                  </p:stCondLst>
                                  <p:childTnLst>
                                    <p:set>
                                      <p:cBhvr>
                                        <p:cTn id="14" dur="1" fill="hold">
                                          <p:stCondLst>
                                            <p:cond delay="0"/>
                                          </p:stCondLst>
                                        </p:cTn>
                                        <p:tgtEl>
                                          <p:spTgt spid="5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fill="hold" nodeType="clickEffect">
                                  <p:stCondLst>
                                    <p:cond delay="0"/>
                                  </p:stCondLst>
                                  <p:childTnLst>
                                    <p:set>
                                      <p:cBhvr>
                                        <p:cTn id="18" dur="1" fill="hold">
                                          <p:stCondLst>
                                            <p:cond delay="0"/>
                                          </p:stCondLst>
                                        </p:cTn>
                                        <p:tgtEl>
                                          <p:spTgt spid="60"/>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fill="hold" nodeType="clickEffect">
                                  <p:stCondLst>
                                    <p:cond delay="0"/>
                                  </p:stCondLst>
                                  <p:childTnLst>
                                    <p:set>
                                      <p:cBhvr>
                                        <p:cTn id="22" dur="1" fill="hold">
                                          <p:stCondLst>
                                            <p:cond delay="0"/>
                                          </p:stCondLst>
                                        </p:cTn>
                                        <p:tgtEl>
                                          <p:spTgt spid="57"/>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fill="hold" nodeType="clickEffect">
                                  <p:stCondLst>
                                    <p:cond delay="0"/>
                                  </p:stCondLst>
                                  <p:childTnLst>
                                    <p:set>
                                      <p:cBhvr>
                                        <p:cTn id="26" dur="1" fill="hold">
                                          <p:stCondLst>
                                            <p:cond delay="0"/>
                                          </p:stCondLst>
                                        </p:cTn>
                                        <p:tgtEl>
                                          <p:spTgt spid="58"/>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fill="hold" nodeType="clickEffect">
                                  <p:stCondLst>
                                    <p:cond delay="0"/>
                                  </p:stCondLst>
                                  <p:childTnLst>
                                    <p:set>
                                      <p:cBhvr>
                                        <p:cTn id="30" dur="1" fill="hold">
                                          <p:stCondLst>
                                            <p:cond delay="0"/>
                                          </p:stCondLst>
                                        </p:cTn>
                                        <p:tgtEl>
                                          <p:spTgt spid="59"/>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fill="hold" nodeType="clickEffect">
                                  <p:stCondLst>
                                    <p:cond delay="0"/>
                                  </p:stCondLst>
                                  <p:childTnLst>
                                    <p:set>
                                      <p:cBhvr>
                                        <p:cTn id="34" dur="1" fill="hold">
                                          <p:stCondLst>
                                            <p:cond delay="0"/>
                                          </p:stCondLst>
                                        </p:cTn>
                                        <p:tgtEl>
                                          <p:spTgt spid="6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96</TotalTime>
  <Words>278</Words>
  <Application>Microsoft Office PowerPoint</Application>
  <PresentationFormat>Grand écran</PresentationFormat>
  <Paragraphs>34</Paragraphs>
  <Slides>2</Slides>
  <Notes>1</Notes>
  <HiddenSlides>0</HiddenSlides>
  <MMClips>0</MMClips>
  <ScaleCrop>false</ScaleCrop>
  <HeadingPairs>
    <vt:vector size="6" baseType="variant">
      <vt:variant>
        <vt:lpstr>Polices utilisées</vt:lpstr>
      </vt:variant>
      <vt:variant>
        <vt:i4>5</vt:i4>
      </vt:variant>
      <vt:variant>
        <vt:lpstr>Thème</vt:lpstr>
      </vt:variant>
      <vt:variant>
        <vt:i4>1</vt:i4>
      </vt:variant>
      <vt:variant>
        <vt:lpstr>Titres des diapositives</vt:lpstr>
      </vt:variant>
      <vt:variant>
        <vt:i4>2</vt:i4>
      </vt:variant>
    </vt:vector>
  </HeadingPairs>
  <TitlesOfParts>
    <vt:vector size="8" baseType="lpstr">
      <vt:lpstr>Arial</vt:lpstr>
      <vt:lpstr>Calibri</vt:lpstr>
      <vt:lpstr>Symbol</vt:lpstr>
      <vt:lpstr>Times New Roman</vt:lpstr>
      <vt:lpstr>Wingdings</vt:lpstr>
      <vt:lpstr>Office Theme</vt:lpstr>
      <vt:lpstr>Présentation PowerPoint</vt:lpstr>
      <vt:lpstr>Présentation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subject/>
  <dc:creator>Frédéric ARTUR</dc:creator>
  <dc:description/>
  <cp:lastModifiedBy>Frédéric ARTUR</cp:lastModifiedBy>
  <cp:revision>11</cp:revision>
  <dcterms:created xsi:type="dcterms:W3CDTF">2023-05-11T16:44:22Z</dcterms:created>
  <dcterms:modified xsi:type="dcterms:W3CDTF">2025-01-23T09:41:01Z</dcterms:modified>
  <dc:language>fr-FR</dc:language>
</cp:coreProperties>
</file>

<file path=docProps/custom.xml><?xml version="1.0" encoding="utf-8"?>
<Properties xmlns="http://schemas.openxmlformats.org/officeDocument/2006/custom-properties" xmlns:vt="http://schemas.openxmlformats.org/officeDocument/2006/docPropsVTypes">
  <property fmtid="{D5CDD505-2E9C-101B-9397-08002B2CF9AE}" pid="2" name="AppVersion">
    <vt:lpwstr>16.0000</vt:lpwstr>
  </property>
  <property fmtid="{D5CDD505-2E9C-101B-9397-08002B2CF9AE}" pid="3" name="HiddenSlides">
    <vt:i4>0</vt:i4>
  </property>
  <property fmtid="{D5CDD505-2E9C-101B-9397-08002B2CF9AE}" pid="4" name="HyperlinksChanged">
    <vt:bool>false</vt:bool>
  </property>
  <property fmtid="{D5CDD505-2E9C-101B-9397-08002B2CF9AE}" pid="5" name="LinksUpToDate">
    <vt:bool>false</vt:bool>
  </property>
  <property fmtid="{D5CDD505-2E9C-101B-9397-08002B2CF9AE}" pid="6" name="MMClips">
    <vt:i4>0</vt:i4>
  </property>
  <property fmtid="{D5CDD505-2E9C-101B-9397-08002B2CF9AE}" pid="7" name="Notes">
    <vt:i4>1</vt:i4>
  </property>
  <property fmtid="{D5CDD505-2E9C-101B-9397-08002B2CF9AE}" pid="8" name="PresentationFormat">
    <vt:lpwstr>Grand écran</vt:lpwstr>
  </property>
  <property fmtid="{D5CDD505-2E9C-101B-9397-08002B2CF9AE}" pid="9" name="ScaleCrop">
    <vt:bool>false</vt:bool>
  </property>
  <property fmtid="{D5CDD505-2E9C-101B-9397-08002B2CF9AE}" pid="10" name="ShareDoc">
    <vt:bool>false</vt:bool>
  </property>
  <property fmtid="{D5CDD505-2E9C-101B-9397-08002B2CF9AE}" pid="11" name="Slides">
    <vt:i4>2</vt:i4>
  </property>
</Properties>
</file>